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91" r:id="rId1"/>
  </p:sldMasterIdLst>
  <p:notesMasterIdLst>
    <p:notesMasterId r:id="rId17"/>
  </p:notesMasterIdLst>
  <p:handoutMasterIdLst>
    <p:handoutMasterId r:id="rId18"/>
  </p:handoutMasterIdLst>
  <p:sldIdLst>
    <p:sldId id="383" r:id="rId2"/>
    <p:sldId id="321" r:id="rId3"/>
    <p:sldId id="362" r:id="rId4"/>
    <p:sldId id="363" r:id="rId5"/>
    <p:sldId id="365" r:id="rId6"/>
    <p:sldId id="366" r:id="rId7"/>
    <p:sldId id="378" r:id="rId8"/>
    <p:sldId id="364" r:id="rId9"/>
    <p:sldId id="379" r:id="rId10"/>
    <p:sldId id="380" r:id="rId11"/>
    <p:sldId id="381" r:id="rId12"/>
    <p:sldId id="382" r:id="rId13"/>
    <p:sldId id="375" r:id="rId14"/>
    <p:sldId id="376" r:id="rId15"/>
    <p:sldId id="384" r:id="rId16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EB27E"/>
    <a:srgbClr val="D4BAE2"/>
    <a:srgbClr val="4D4D4D"/>
    <a:srgbClr val="969696"/>
    <a:srgbClr val="5F5F5F"/>
    <a:srgbClr val="C7B5B9"/>
    <a:srgbClr val="FEB0BB"/>
    <a:srgbClr val="FD7F9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7221" autoAdjust="0"/>
    <p:restoredTop sz="99017" autoAdjust="0"/>
  </p:normalViewPr>
  <p:slideViewPr>
    <p:cSldViewPr>
      <p:cViewPr>
        <p:scale>
          <a:sx n="76" d="100"/>
          <a:sy n="76" d="100"/>
        </p:scale>
        <p:origin x="-153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0D8DAB-C83E-4266-8E2C-8953F32C9961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EAFD209-3677-49F3-A935-BFE76AFD5D37}">
      <dgm:prSet phldrT="[Metin]" custT="1"/>
      <dgm:spPr/>
      <dgm:t>
        <a:bodyPr/>
        <a:lstStyle/>
        <a:p>
          <a:r>
            <a:rPr lang="tr-TR" sz="2600" b="1" dirty="0" smtClean="0">
              <a:solidFill>
                <a:schemeClr val="bg1"/>
              </a:solidFill>
              <a:latin typeface="Calibri" pitchFamily="34" charset="0"/>
              <a:ea typeface="Calibri" pitchFamily="34" charset="0"/>
              <a:cs typeface="Calibri" pitchFamily="34" charset="0"/>
            </a:rPr>
            <a:t>TEDAVİ SEÇENEKLERİ</a:t>
          </a:r>
          <a:endParaRPr lang="tr-TR" sz="2600" b="1" dirty="0">
            <a:solidFill>
              <a:schemeClr val="bg1"/>
            </a:solidFill>
          </a:endParaRPr>
        </a:p>
      </dgm:t>
    </dgm:pt>
    <dgm:pt modelId="{02150233-D77C-47DF-BD87-FF53D546B974}" type="parTrans" cxnId="{E5AE72C2-EAC5-4ADD-85B9-E45D1170F56A}">
      <dgm:prSet/>
      <dgm:spPr/>
      <dgm:t>
        <a:bodyPr/>
        <a:lstStyle/>
        <a:p>
          <a:endParaRPr lang="tr-TR"/>
        </a:p>
      </dgm:t>
    </dgm:pt>
    <dgm:pt modelId="{B29A7AEE-ACFA-49BA-A7FC-CD4AAB8A5853}" type="sibTrans" cxnId="{E5AE72C2-EAC5-4ADD-85B9-E45D1170F56A}">
      <dgm:prSet/>
      <dgm:spPr/>
      <dgm:t>
        <a:bodyPr/>
        <a:lstStyle/>
        <a:p>
          <a:endParaRPr lang="tr-TR"/>
        </a:p>
      </dgm:t>
    </dgm:pt>
    <dgm:pt modelId="{10E11FCE-B8E0-4824-8EBF-5D4B4EB02FBD}">
      <dgm:prSet phldrT="[Metin]" custT="1"/>
      <dgm:spPr/>
      <dgm:t>
        <a:bodyPr/>
        <a:lstStyle/>
        <a:p>
          <a:pPr algn="ctr"/>
          <a:r>
            <a:rPr lang="tr-TR" sz="1600" b="1" dirty="0" smtClean="0"/>
            <a:t>Ekonomik Etmenler</a:t>
          </a:r>
          <a:endParaRPr lang="tr-TR" sz="1600" b="1" dirty="0"/>
        </a:p>
      </dgm:t>
    </dgm:pt>
    <dgm:pt modelId="{C66A3B76-7927-43FA-8BA6-E4901AD5FCAF}" type="parTrans" cxnId="{A63E06CF-00DE-4099-91B9-78DFC7E689DE}">
      <dgm:prSet/>
      <dgm:spPr/>
      <dgm:t>
        <a:bodyPr/>
        <a:lstStyle/>
        <a:p>
          <a:endParaRPr lang="tr-TR"/>
        </a:p>
      </dgm:t>
    </dgm:pt>
    <dgm:pt modelId="{2BFF93EF-CE3F-4E65-BF15-2E30403B4237}" type="sibTrans" cxnId="{A63E06CF-00DE-4099-91B9-78DFC7E689DE}">
      <dgm:prSet/>
      <dgm:spPr/>
      <dgm:t>
        <a:bodyPr/>
        <a:lstStyle/>
        <a:p>
          <a:endParaRPr lang="tr-TR"/>
        </a:p>
      </dgm:t>
    </dgm:pt>
    <dgm:pt modelId="{07073C0E-26A1-429F-983E-A97B0781733B}">
      <dgm:prSet phldrT="[Metin]" custT="1"/>
      <dgm:spPr/>
      <dgm:t>
        <a:bodyPr/>
        <a:lstStyle/>
        <a:p>
          <a:pPr algn="ctr"/>
          <a:r>
            <a:rPr lang="tr-TR" sz="1600" b="1" dirty="0" smtClean="0"/>
            <a:t>Diğer Etmenler</a:t>
          </a:r>
          <a:endParaRPr lang="tr-TR" sz="1600" b="1" dirty="0"/>
        </a:p>
      </dgm:t>
    </dgm:pt>
    <dgm:pt modelId="{66671B2D-7EEC-4B39-8250-829A7D76D9FA}" type="parTrans" cxnId="{6D1B342D-32CB-4547-819F-2782C7CFEBDC}">
      <dgm:prSet/>
      <dgm:spPr/>
      <dgm:t>
        <a:bodyPr/>
        <a:lstStyle/>
        <a:p>
          <a:endParaRPr lang="tr-TR"/>
        </a:p>
      </dgm:t>
    </dgm:pt>
    <dgm:pt modelId="{205A33DD-BAA8-42E9-A966-95C6014A2251}" type="sibTrans" cxnId="{6D1B342D-32CB-4547-819F-2782C7CFEBDC}">
      <dgm:prSet/>
      <dgm:spPr/>
      <dgm:t>
        <a:bodyPr/>
        <a:lstStyle/>
        <a:p>
          <a:endParaRPr lang="tr-TR"/>
        </a:p>
      </dgm:t>
    </dgm:pt>
    <dgm:pt modelId="{B7C9A5CD-32D2-41FB-93D5-5664234E7DA0}">
      <dgm:prSet phldrT="[Metin]" custT="1"/>
      <dgm:spPr/>
      <dgm:t>
        <a:bodyPr/>
        <a:lstStyle/>
        <a:p>
          <a:pPr algn="ctr"/>
          <a:r>
            <a:rPr lang="tr-TR" sz="1400" b="1" dirty="0" smtClean="0"/>
            <a:t>Alışkanlıklar</a:t>
          </a:r>
          <a:endParaRPr lang="tr-TR" sz="1400" b="1" dirty="0"/>
        </a:p>
      </dgm:t>
    </dgm:pt>
    <dgm:pt modelId="{DA16C804-BF08-4C9B-B89A-9F3676C5AE08}" type="parTrans" cxnId="{9055D3C1-5268-4C64-AF4D-F97E624B3573}">
      <dgm:prSet/>
      <dgm:spPr/>
      <dgm:t>
        <a:bodyPr/>
        <a:lstStyle/>
        <a:p>
          <a:endParaRPr lang="tr-TR"/>
        </a:p>
      </dgm:t>
    </dgm:pt>
    <dgm:pt modelId="{358FD6DD-4B83-43F2-8E90-9F797892D14D}" type="sibTrans" cxnId="{9055D3C1-5268-4C64-AF4D-F97E624B3573}">
      <dgm:prSet/>
      <dgm:spPr/>
      <dgm:t>
        <a:bodyPr/>
        <a:lstStyle/>
        <a:p>
          <a:endParaRPr lang="tr-TR"/>
        </a:p>
      </dgm:t>
    </dgm:pt>
    <dgm:pt modelId="{CACE2504-A671-4687-B058-F72AE02FB906}">
      <dgm:prSet phldrT="[Metin]" custT="1"/>
      <dgm:spPr/>
      <dgm:t>
        <a:bodyPr/>
        <a:lstStyle/>
        <a:p>
          <a:pPr algn="ctr"/>
          <a:r>
            <a:rPr lang="tr-TR" sz="1600" b="1" dirty="0" smtClean="0"/>
            <a:t>İş Yükü ve Personel Sıkıntısı</a:t>
          </a:r>
          <a:endParaRPr lang="tr-TR" sz="1600" b="1" dirty="0"/>
        </a:p>
      </dgm:t>
    </dgm:pt>
    <dgm:pt modelId="{AE6AEDB7-5196-4896-9D7C-784964AA5DA0}" type="parTrans" cxnId="{21E7298E-90B9-441D-ADFE-33F619D54201}">
      <dgm:prSet/>
      <dgm:spPr/>
      <dgm:t>
        <a:bodyPr/>
        <a:lstStyle/>
        <a:p>
          <a:endParaRPr lang="tr-TR"/>
        </a:p>
      </dgm:t>
    </dgm:pt>
    <dgm:pt modelId="{FF668998-0012-4A4E-8E8B-28F794EE5288}" type="sibTrans" cxnId="{21E7298E-90B9-441D-ADFE-33F619D54201}">
      <dgm:prSet/>
      <dgm:spPr/>
      <dgm:t>
        <a:bodyPr/>
        <a:lstStyle/>
        <a:p>
          <a:endParaRPr lang="tr-TR"/>
        </a:p>
      </dgm:t>
    </dgm:pt>
    <dgm:pt modelId="{C3AFF49B-DBC7-4A32-9927-E5D8D53FD604}">
      <dgm:prSet phldrT="[Metin]" custT="1"/>
      <dgm:spPr/>
      <dgm:t>
        <a:bodyPr/>
        <a:lstStyle/>
        <a:p>
          <a:pPr algn="ctr"/>
          <a:r>
            <a:rPr lang="tr-TR" sz="1600" b="1" dirty="0" err="1" smtClean="0"/>
            <a:t>Sosyo</a:t>
          </a:r>
          <a:r>
            <a:rPr lang="tr-TR" sz="1600" b="1" dirty="0" smtClean="0"/>
            <a:t>-Kültürel Etmenler</a:t>
          </a:r>
          <a:endParaRPr lang="tr-TR" sz="1600" b="1" dirty="0"/>
        </a:p>
      </dgm:t>
    </dgm:pt>
    <dgm:pt modelId="{5DC08DB3-199B-4BD7-859A-E8AC6438A496}" type="parTrans" cxnId="{397E9964-5634-43F0-BF54-C79D32A516AD}">
      <dgm:prSet/>
      <dgm:spPr/>
      <dgm:t>
        <a:bodyPr/>
        <a:lstStyle/>
        <a:p>
          <a:endParaRPr lang="tr-TR"/>
        </a:p>
      </dgm:t>
    </dgm:pt>
    <dgm:pt modelId="{91760C89-1A7D-4670-97E3-570970FF6A6C}" type="sibTrans" cxnId="{397E9964-5634-43F0-BF54-C79D32A516AD}">
      <dgm:prSet/>
      <dgm:spPr/>
      <dgm:t>
        <a:bodyPr/>
        <a:lstStyle/>
        <a:p>
          <a:endParaRPr lang="tr-TR"/>
        </a:p>
      </dgm:t>
    </dgm:pt>
    <dgm:pt modelId="{3696DBD5-6036-47C5-9481-B2A89BB90521}">
      <dgm:prSet phldrT="[Metin]" custT="1"/>
      <dgm:spPr/>
      <dgm:t>
        <a:bodyPr/>
        <a:lstStyle/>
        <a:p>
          <a:pPr algn="ctr"/>
          <a:r>
            <a:rPr lang="tr-TR" sz="1600" b="1" dirty="0" smtClean="0"/>
            <a:t>Yetersiz ve Eksik Bilgi</a:t>
          </a:r>
          <a:endParaRPr lang="tr-TR" sz="1600" b="1" dirty="0"/>
        </a:p>
      </dgm:t>
    </dgm:pt>
    <dgm:pt modelId="{E4FC76F6-6F32-4A2D-BA8A-86C4A0618C9A}" type="parTrans" cxnId="{A0066E3E-E10F-4E55-A073-AE40C2DC6491}">
      <dgm:prSet/>
      <dgm:spPr/>
      <dgm:t>
        <a:bodyPr/>
        <a:lstStyle/>
        <a:p>
          <a:endParaRPr lang="tr-TR"/>
        </a:p>
      </dgm:t>
    </dgm:pt>
    <dgm:pt modelId="{708EA827-EA23-4BCC-A76C-20148A7074D0}" type="sibTrans" cxnId="{A0066E3E-E10F-4E55-A073-AE40C2DC6491}">
      <dgm:prSet/>
      <dgm:spPr/>
      <dgm:t>
        <a:bodyPr/>
        <a:lstStyle/>
        <a:p>
          <a:endParaRPr lang="tr-TR"/>
        </a:p>
      </dgm:t>
    </dgm:pt>
    <dgm:pt modelId="{4E992A2E-DDBA-47F6-8563-7739B24327FD}">
      <dgm:prSet phldrT="[Metin]" custT="1"/>
      <dgm:spPr/>
      <dgm:t>
        <a:bodyPr/>
        <a:lstStyle/>
        <a:p>
          <a:pPr algn="ctr"/>
          <a:r>
            <a:rPr lang="tr-TR" sz="1300" b="1" dirty="0" smtClean="0"/>
            <a:t>İlaç Endüstrisinin Etkileri</a:t>
          </a:r>
          <a:endParaRPr lang="tr-TR" sz="1300" b="1" dirty="0"/>
        </a:p>
      </dgm:t>
    </dgm:pt>
    <dgm:pt modelId="{A14BAF05-AFCB-4144-A16A-64C85D5806DB}" type="parTrans" cxnId="{88444D54-8784-4C64-88B5-CF4A83433180}">
      <dgm:prSet/>
      <dgm:spPr/>
      <dgm:t>
        <a:bodyPr/>
        <a:lstStyle/>
        <a:p>
          <a:endParaRPr lang="tr-TR"/>
        </a:p>
      </dgm:t>
    </dgm:pt>
    <dgm:pt modelId="{6B48FFE2-B13C-48C2-9941-5BFA67CACDEF}" type="sibTrans" cxnId="{88444D54-8784-4C64-88B5-CF4A83433180}">
      <dgm:prSet/>
      <dgm:spPr/>
      <dgm:t>
        <a:bodyPr/>
        <a:lstStyle/>
        <a:p>
          <a:endParaRPr lang="tr-TR"/>
        </a:p>
      </dgm:t>
    </dgm:pt>
    <dgm:pt modelId="{2D14B53B-9426-46B7-9AFA-7C39DD73C03D}">
      <dgm:prSet phldrT="[Metin]" custT="1"/>
      <dgm:spPr/>
      <dgm:t>
        <a:bodyPr/>
        <a:lstStyle/>
        <a:p>
          <a:pPr algn="ctr"/>
          <a:r>
            <a:rPr lang="tr-TR" sz="1600" b="1" dirty="0" smtClean="0"/>
            <a:t>Yasal Etmenler </a:t>
          </a:r>
          <a:endParaRPr lang="tr-TR" sz="1600" b="1" dirty="0"/>
        </a:p>
      </dgm:t>
    </dgm:pt>
    <dgm:pt modelId="{7A43C45E-BA15-4609-8A4C-331E6C854D50}" type="parTrans" cxnId="{A3616D09-2B27-4680-A1C1-7E58FA2A474B}">
      <dgm:prSet/>
      <dgm:spPr/>
      <dgm:t>
        <a:bodyPr/>
        <a:lstStyle/>
        <a:p>
          <a:endParaRPr lang="tr-TR"/>
        </a:p>
      </dgm:t>
    </dgm:pt>
    <dgm:pt modelId="{7DF40CB7-BEBC-4AC6-8CAA-8D3D6B63F036}" type="sibTrans" cxnId="{A3616D09-2B27-4680-A1C1-7E58FA2A474B}">
      <dgm:prSet/>
      <dgm:spPr/>
      <dgm:t>
        <a:bodyPr/>
        <a:lstStyle/>
        <a:p>
          <a:endParaRPr lang="tr-TR"/>
        </a:p>
      </dgm:t>
    </dgm:pt>
    <dgm:pt modelId="{7A1C53FD-9A21-401E-ACC1-E80AABAB302C}" type="pres">
      <dgm:prSet presAssocID="{D60D8DAB-C83E-4266-8E2C-8953F32C9961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2BE55E4-C0E4-49BA-87EE-354310982199}" type="pres">
      <dgm:prSet presAssocID="{8EAFD209-3677-49F3-A935-BFE76AFD5D37}" presName="centerShape" presStyleLbl="node0" presStyleIdx="0" presStyleCnt="1" custScaleX="174324" custScaleY="179872" custLinFactNeighborX="98" custLinFactNeighborY="-832"/>
      <dgm:spPr/>
      <dgm:t>
        <a:bodyPr/>
        <a:lstStyle/>
        <a:p>
          <a:endParaRPr lang="tr-TR"/>
        </a:p>
      </dgm:t>
    </dgm:pt>
    <dgm:pt modelId="{52944D7C-5F70-4D1A-B34D-366F604BC90C}" type="pres">
      <dgm:prSet presAssocID="{C66A3B76-7927-43FA-8BA6-E4901AD5FCAF}" presName="parTrans" presStyleLbl="bgSibTrans2D1" presStyleIdx="0" presStyleCnt="8"/>
      <dgm:spPr/>
      <dgm:t>
        <a:bodyPr/>
        <a:lstStyle/>
        <a:p>
          <a:endParaRPr lang="tr-TR"/>
        </a:p>
      </dgm:t>
    </dgm:pt>
    <dgm:pt modelId="{08D84F17-9AE0-43C9-AD20-2EE40D1A4CC1}" type="pres">
      <dgm:prSet presAssocID="{10E11FCE-B8E0-4824-8EBF-5D4B4EB02FBD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2221CD9-951D-4D80-B950-D7635D36C7F6}" type="pres">
      <dgm:prSet presAssocID="{A14BAF05-AFCB-4144-A16A-64C85D5806DB}" presName="parTrans" presStyleLbl="bgSibTrans2D1" presStyleIdx="1" presStyleCnt="8"/>
      <dgm:spPr/>
      <dgm:t>
        <a:bodyPr/>
        <a:lstStyle/>
        <a:p>
          <a:endParaRPr lang="tr-TR"/>
        </a:p>
      </dgm:t>
    </dgm:pt>
    <dgm:pt modelId="{FE870822-38BD-4EF7-83A6-D622C51129FB}" type="pres">
      <dgm:prSet presAssocID="{4E992A2E-DDBA-47F6-8563-7739B24327FD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3D3CBD7-9671-4C9B-B83E-0B0FAD1ECE34}" type="pres">
      <dgm:prSet presAssocID="{DA16C804-BF08-4C9B-B89A-9F3676C5AE08}" presName="parTrans" presStyleLbl="bgSibTrans2D1" presStyleIdx="2" presStyleCnt="8"/>
      <dgm:spPr/>
      <dgm:t>
        <a:bodyPr/>
        <a:lstStyle/>
        <a:p>
          <a:endParaRPr lang="tr-TR"/>
        </a:p>
      </dgm:t>
    </dgm:pt>
    <dgm:pt modelId="{B0C95972-9935-41E9-9FD8-1CC9F24894FD}" type="pres">
      <dgm:prSet presAssocID="{B7C9A5CD-32D2-41FB-93D5-5664234E7DA0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9FCDECE-7273-4006-A35A-858BA68283AC}" type="pres">
      <dgm:prSet presAssocID="{AE6AEDB7-5196-4896-9D7C-784964AA5DA0}" presName="parTrans" presStyleLbl="bgSibTrans2D1" presStyleIdx="3" presStyleCnt="8"/>
      <dgm:spPr/>
      <dgm:t>
        <a:bodyPr/>
        <a:lstStyle/>
        <a:p>
          <a:endParaRPr lang="tr-TR"/>
        </a:p>
      </dgm:t>
    </dgm:pt>
    <dgm:pt modelId="{714D8952-B456-4FA4-8D7F-9333A4FAC990}" type="pres">
      <dgm:prSet presAssocID="{CACE2504-A671-4687-B058-F72AE02FB906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97A0CE6-A214-4464-8F21-9A19DEE10050}" type="pres">
      <dgm:prSet presAssocID="{7A43C45E-BA15-4609-8A4C-331E6C854D50}" presName="parTrans" presStyleLbl="bgSibTrans2D1" presStyleIdx="4" presStyleCnt="8"/>
      <dgm:spPr/>
      <dgm:t>
        <a:bodyPr/>
        <a:lstStyle/>
        <a:p>
          <a:endParaRPr lang="tr-TR"/>
        </a:p>
      </dgm:t>
    </dgm:pt>
    <dgm:pt modelId="{247DBF39-2061-460D-B1BC-E6D16445F95D}" type="pres">
      <dgm:prSet presAssocID="{2D14B53B-9426-46B7-9AFA-7C39DD73C03D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7084A09-AE67-4AD7-B07A-94A72EFF5099}" type="pres">
      <dgm:prSet presAssocID="{E4FC76F6-6F32-4A2D-BA8A-86C4A0618C9A}" presName="parTrans" presStyleLbl="bgSibTrans2D1" presStyleIdx="5" presStyleCnt="8"/>
      <dgm:spPr/>
      <dgm:t>
        <a:bodyPr/>
        <a:lstStyle/>
        <a:p>
          <a:endParaRPr lang="tr-TR"/>
        </a:p>
      </dgm:t>
    </dgm:pt>
    <dgm:pt modelId="{EC2EBD6C-A3DA-4212-B06B-0946DF1D0238}" type="pres">
      <dgm:prSet presAssocID="{3696DBD5-6036-47C5-9481-B2A89BB90521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B18FE5F-2CF3-4B51-B93A-4AD15FBA756E}" type="pres">
      <dgm:prSet presAssocID="{5DC08DB3-199B-4BD7-859A-E8AC6438A496}" presName="parTrans" presStyleLbl="bgSibTrans2D1" presStyleIdx="6" presStyleCnt="8"/>
      <dgm:spPr/>
      <dgm:t>
        <a:bodyPr/>
        <a:lstStyle/>
        <a:p>
          <a:endParaRPr lang="tr-TR"/>
        </a:p>
      </dgm:t>
    </dgm:pt>
    <dgm:pt modelId="{6EE8D4E5-E308-4A5B-80CE-1365E33949DB}" type="pres">
      <dgm:prSet presAssocID="{C3AFF49B-DBC7-4A32-9927-E5D8D53FD604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0DDD362-5101-4B01-82C5-D41E3E9E39E9}" type="pres">
      <dgm:prSet presAssocID="{66671B2D-7EEC-4B39-8250-829A7D76D9FA}" presName="parTrans" presStyleLbl="bgSibTrans2D1" presStyleIdx="7" presStyleCnt="8"/>
      <dgm:spPr/>
      <dgm:t>
        <a:bodyPr/>
        <a:lstStyle/>
        <a:p>
          <a:endParaRPr lang="tr-TR"/>
        </a:p>
      </dgm:t>
    </dgm:pt>
    <dgm:pt modelId="{83343189-911B-4FB8-8D7A-2879A1AA5B70}" type="pres">
      <dgm:prSet presAssocID="{07073C0E-26A1-429F-983E-A97B0781733B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3616D09-2B27-4680-A1C1-7E58FA2A474B}" srcId="{8EAFD209-3677-49F3-A935-BFE76AFD5D37}" destId="{2D14B53B-9426-46B7-9AFA-7C39DD73C03D}" srcOrd="4" destOrd="0" parTransId="{7A43C45E-BA15-4609-8A4C-331E6C854D50}" sibTransId="{7DF40CB7-BEBC-4AC6-8CAA-8D3D6B63F036}"/>
    <dgm:cxn modelId="{6D1B342D-32CB-4547-819F-2782C7CFEBDC}" srcId="{8EAFD209-3677-49F3-A935-BFE76AFD5D37}" destId="{07073C0E-26A1-429F-983E-A97B0781733B}" srcOrd="7" destOrd="0" parTransId="{66671B2D-7EEC-4B39-8250-829A7D76D9FA}" sibTransId="{205A33DD-BAA8-42E9-A966-95C6014A2251}"/>
    <dgm:cxn modelId="{FBB6723E-656B-42FE-A970-F041682E8B84}" type="presOf" srcId="{CACE2504-A671-4687-B058-F72AE02FB906}" destId="{714D8952-B456-4FA4-8D7F-9333A4FAC990}" srcOrd="0" destOrd="0" presId="urn:microsoft.com/office/officeart/2005/8/layout/radial4"/>
    <dgm:cxn modelId="{E5AE72C2-EAC5-4ADD-85B9-E45D1170F56A}" srcId="{D60D8DAB-C83E-4266-8E2C-8953F32C9961}" destId="{8EAFD209-3677-49F3-A935-BFE76AFD5D37}" srcOrd="0" destOrd="0" parTransId="{02150233-D77C-47DF-BD87-FF53D546B974}" sibTransId="{B29A7AEE-ACFA-49BA-A7FC-CD4AAB8A5853}"/>
    <dgm:cxn modelId="{0AB4E167-7128-4295-9241-5FC8405CD948}" type="presOf" srcId="{A14BAF05-AFCB-4144-A16A-64C85D5806DB}" destId="{32221CD9-951D-4D80-B950-D7635D36C7F6}" srcOrd="0" destOrd="0" presId="urn:microsoft.com/office/officeart/2005/8/layout/radial4"/>
    <dgm:cxn modelId="{397E9964-5634-43F0-BF54-C79D32A516AD}" srcId="{8EAFD209-3677-49F3-A935-BFE76AFD5D37}" destId="{C3AFF49B-DBC7-4A32-9927-E5D8D53FD604}" srcOrd="6" destOrd="0" parTransId="{5DC08DB3-199B-4BD7-859A-E8AC6438A496}" sibTransId="{91760C89-1A7D-4670-97E3-570970FF6A6C}"/>
    <dgm:cxn modelId="{A0066E3E-E10F-4E55-A073-AE40C2DC6491}" srcId="{8EAFD209-3677-49F3-A935-BFE76AFD5D37}" destId="{3696DBD5-6036-47C5-9481-B2A89BB90521}" srcOrd="5" destOrd="0" parTransId="{E4FC76F6-6F32-4A2D-BA8A-86C4A0618C9A}" sibTransId="{708EA827-EA23-4BCC-A76C-20148A7074D0}"/>
    <dgm:cxn modelId="{D60926EA-4C32-483D-8F09-7878951D8B12}" type="presOf" srcId="{E4FC76F6-6F32-4A2D-BA8A-86C4A0618C9A}" destId="{07084A09-AE67-4AD7-B07A-94A72EFF5099}" srcOrd="0" destOrd="0" presId="urn:microsoft.com/office/officeart/2005/8/layout/radial4"/>
    <dgm:cxn modelId="{CFA2D5E6-40D9-4329-B81C-5BFAE84C3021}" type="presOf" srcId="{7A43C45E-BA15-4609-8A4C-331E6C854D50}" destId="{B97A0CE6-A214-4464-8F21-9A19DEE10050}" srcOrd="0" destOrd="0" presId="urn:microsoft.com/office/officeart/2005/8/layout/radial4"/>
    <dgm:cxn modelId="{A6BE53A7-BDEA-4CCA-9587-430CCCCC0639}" type="presOf" srcId="{8EAFD209-3677-49F3-A935-BFE76AFD5D37}" destId="{02BE55E4-C0E4-49BA-87EE-354310982199}" srcOrd="0" destOrd="0" presId="urn:microsoft.com/office/officeart/2005/8/layout/radial4"/>
    <dgm:cxn modelId="{A63E06CF-00DE-4099-91B9-78DFC7E689DE}" srcId="{8EAFD209-3677-49F3-A935-BFE76AFD5D37}" destId="{10E11FCE-B8E0-4824-8EBF-5D4B4EB02FBD}" srcOrd="0" destOrd="0" parTransId="{C66A3B76-7927-43FA-8BA6-E4901AD5FCAF}" sibTransId="{2BFF93EF-CE3F-4E65-BF15-2E30403B4237}"/>
    <dgm:cxn modelId="{816D8F8E-61CA-4C3A-81E5-7D5A2FBB6874}" type="presOf" srcId="{66671B2D-7EEC-4B39-8250-829A7D76D9FA}" destId="{A0DDD362-5101-4B01-82C5-D41E3E9E39E9}" srcOrd="0" destOrd="0" presId="urn:microsoft.com/office/officeart/2005/8/layout/radial4"/>
    <dgm:cxn modelId="{7796E162-A07C-4ED0-B5FC-85F64FC3DD37}" type="presOf" srcId="{2D14B53B-9426-46B7-9AFA-7C39DD73C03D}" destId="{247DBF39-2061-460D-B1BC-E6D16445F95D}" srcOrd="0" destOrd="0" presId="urn:microsoft.com/office/officeart/2005/8/layout/radial4"/>
    <dgm:cxn modelId="{8D259EED-911F-414B-A12E-AB18EEB41C71}" type="presOf" srcId="{B7C9A5CD-32D2-41FB-93D5-5664234E7DA0}" destId="{B0C95972-9935-41E9-9FD8-1CC9F24894FD}" srcOrd="0" destOrd="0" presId="urn:microsoft.com/office/officeart/2005/8/layout/radial4"/>
    <dgm:cxn modelId="{41D0DF6A-5DCC-46D6-8D5D-D951B940DBC0}" type="presOf" srcId="{AE6AEDB7-5196-4896-9D7C-784964AA5DA0}" destId="{69FCDECE-7273-4006-A35A-858BA68283AC}" srcOrd="0" destOrd="0" presId="urn:microsoft.com/office/officeart/2005/8/layout/radial4"/>
    <dgm:cxn modelId="{E67903A6-291F-46DD-B0D8-28778FFD31AC}" type="presOf" srcId="{C3AFF49B-DBC7-4A32-9927-E5D8D53FD604}" destId="{6EE8D4E5-E308-4A5B-80CE-1365E33949DB}" srcOrd="0" destOrd="0" presId="urn:microsoft.com/office/officeart/2005/8/layout/radial4"/>
    <dgm:cxn modelId="{9055D3C1-5268-4C64-AF4D-F97E624B3573}" srcId="{8EAFD209-3677-49F3-A935-BFE76AFD5D37}" destId="{B7C9A5CD-32D2-41FB-93D5-5664234E7DA0}" srcOrd="2" destOrd="0" parTransId="{DA16C804-BF08-4C9B-B89A-9F3676C5AE08}" sibTransId="{358FD6DD-4B83-43F2-8E90-9F797892D14D}"/>
    <dgm:cxn modelId="{354A18E9-077E-4EEF-9EA4-4DA93A2B5706}" type="presOf" srcId="{C66A3B76-7927-43FA-8BA6-E4901AD5FCAF}" destId="{52944D7C-5F70-4D1A-B34D-366F604BC90C}" srcOrd="0" destOrd="0" presId="urn:microsoft.com/office/officeart/2005/8/layout/radial4"/>
    <dgm:cxn modelId="{C3B8BEB9-7F02-45E1-844D-F1AFE5569F78}" type="presOf" srcId="{4E992A2E-DDBA-47F6-8563-7739B24327FD}" destId="{FE870822-38BD-4EF7-83A6-D622C51129FB}" srcOrd="0" destOrd="0" presId="urn:microsoft.com/office/officeart/2005/8/layout/radial4"/>
    <dgm:cxn modelId="{21E7298E-90B9-441D-ADFE-33F619D54201}" srcId="{8EAFD209-3677-49F3-A935-BFE76AFD5D37}" destId="{CACE2504-A671-4687-B058-F72AE02FB906}" srcOrd="3" destOrd="0" parTransId="{AE6AEDB7-5196-4896-9D7C-784964AA5DA0}" sibTransId="{FF668998-0012-4A4E-8E8B-28F794EE5288}"/>
    <dgm:cxn modelId="{88444D54-8784-4C64-88B5-CF4A83433180}" srcId="{8EAFD209-3677-49F3-A935-BFE76AFD5D37}" destId="{4E992A2E-DDBA-47F6-8563-7739B24327FD}" srcOrd="1" destOrd="0" parTransId="{A14BAF05-AFCB-4144-A16A-64C85D5806DB}" sibTransId="{6B48FFE2-B13C-48C2-9941-5BFA67CACDEF}"/>
    <dgm:cxn modelId="{4ECA7182-CDF1-4B4F-91B9-3F545195FFD4}" type="presOf" srcId="{5DC08DB3-199B-4BD7-859A-E8AC6438A496}" destId="{4B18FE5F-2CF3-4B51-B93A-4AD15FBA756E}" srcOrd="0" destOrd="0" presId="urn:microsoft.com/office/officeart/2005/8/layout/radial4"/>
    <dgm:cxn modelId="{CB01907F-9147-423A-8205-0322D8385058}" type="presOf" srcId="{10E11FCE-B8E0-4824-8EBF-5D4B4EB02FBD}" destId="{08D84F17-9AE0-43C9-AD20-2EE40D1A4CC1}" srcOrd="0" destOrd="0" presId="urn:microsoft.com/office/officeart/2005/8/layout/radial4"/>
    <dgm:cxn modelId="{C6719195-9ED3-464B-A1A1-1C614F36F59E}" type="presOf" srcId="{D60D8DAB-C83E-4266-8E2C-8953F32C9961}" destId="{7A1C53FD-9A21-401E-ACC1-E80AABAB302C}" srcOrd="0" destOrd="0" presId="urn:microsoft.com/office/officeart/2005/8/layout/radial4"/>
    <dgm:cxn modelId="{211FBBC5-3580-416F-8D5C-48C697C0EA2F}" type="presOf" srcId="{DA16C804-BF08-4C9B-B89A-9F3676C5AE08}" destId="{73D3CBD7-9671-4C9B-B83E-0B0FAD1ECE34}" srcOrd="0" destOrd="0" presId="urn:microsoft.com/office/officeart/2005/8/layout/radial4"/>
    <dgm:cxn modelId="{B7EAF5F7-4916-47C3-A01F-DE54BADF697D}" type="presOf" srcId="{07073C0E-26A1-429F-983E-A97B0781733B}" destId="{83343189-911B-4FB8-8D7A-2879A1AA5B70}" srcOrd="0" destOrd="0" presId="urn:microsoft.com/office/officeart/2005/8/layout/radial4"/>
    <dgm:cxn modelId="{8F9E302C-1155-404A-BA16-B4C389688213}" type="presOf" srcId="{3696DBD5-6036-47C5-9481-B2A89BB90521}" destId="{EC2EBD6C-A3DA-4212-B06B-0946DF1D0238}" srcOrd="0" destOrd="0" presId="urn:microsoft.com/office/officeart/2005/8/layout/radial4"/>
    <dgm:cxn modelId="{C8121876-81A8-47BA-8065-88FD51203087}" type="presParOf" srcId="{7A1C53FD-9A21-401E-ACC1-E80AABAB302C}" destId="{02BE55E4-C0E4-49BA-87EE-354310982199}" srcOrd="0" destOrd="0" presId="urn:microsoft.com/office/officeart/2005/8/layout/radial4"/>
    <dgm:cxn modelId="{29BB6072-25F2-4AB8-93B3-E0E1DDEF99FF}" type="presParOf" srcId="{7A1C53FD-9A21-401E-ACC1-E80AABAB302C}" destId="{52944D7C-5F70-4D1A-B34D-366F604BC90C}" srcOrd="1" destOrd="0" presId="urn:microsoft.com/office/officeart/2005/8/layout/radial4"/>
    <dgm:cxn modelId="{0BAC9B39-BA5F-4DEE-A9B1-E818D5BA7E6A}" type="presParOf" srcId="{7A1C53FD-9A21-401E-ACC1-E80AABAB302C}" destId="{08D84F17-9AE0-43C9-AD20-2EE40D1A4CC1}" srcOrd="2" destOrd="0" presId="urn:microsoft.com/office/officeart/2005/8/layout/radial4"/>
    <dgm:cxn modelId="{E91AE19D-6979-4205-BA40-6E207C1E8951}" type="presParOf" srcId="{7A1C53FD-9A21-401E-ACC1-E80AABAB302C}" destId="{32221CD9-951D-4D80-B950-D7635D36C7F6}" srcOrd="3" destOrd="0" presId="urn:microsoft.com/office/officeart/2005/8/layout/radial4"/>
    <dgm:cxn modelId="{458C4713-43C2-40A3-839A-BF0E805FFAF5}" type="presParOf" srcId="{7A1C53FD-9A21-401E-ACC1-E80AABAB302C}" destId="{FE870822-38BD-4EF7-83A6-D622C51129FB}" srcOrd="4" destOrd="0" presId="urn:microsoft.com/office/officeart/2005/8/layout/radial4"/>
    <dgm:cxn modelId="{1AC79B6E-552A-4610-AAAF-6C7E35C402D6}" type="presParOf" srcId="{7A1C53FD-9A21-401E-ACC1-E80AABAB302C}" destId="{73D3CBD7-9671-4C9B-B83E-0B0FAD1ECE34}" srcOrd="5" destOrd="0" presId="urn:microsoft.com/office/officeart/2005/8/layout/radial4"/>
    <dgm:cxn modelId="{A6EE81E3-20F3-4523-B4B4-430B2173DC54}" type="presParOf" srcId="{7A1C53FD-9A21-401E-ACC1-E80AABAB302C}" destId="{B0C95972-9935-41E9-9FD8-1CC9F24894FD}" srcOrd="6" destOrd="0" presId="urn:microsoft.com/office/officeart/2005/8/layout/radial4"/>
    <dgm:cxn modelId="{22FCB67D-F484-4667-9E75-BCA0785859A9}" type="presParOf" srcId="{7A1C53FD-9A21-401E-ACC1-E80AABAB302C}" destId="{69FCDECE-7273-4006-A35A-858BA68283AC}" srcOrd="7" destOrd="0" presId="urn:microsoft.com/office/officeart/2005/8/layout/radial4"/>
    <dgm:cxn modelId="{5806E921-CDBE-4DA6-AA36-756A33DE9714}" type="presParOf" srcId="{7A1C53FD-9A21-401E-ACC1-E80AABAB302C}" destId="{714D8952-B456-4FA4-8D7F-9333A4FAC990}" srcOrd="8" destOrd="0" presId="urn:microsoft.com/office/officeart/2005/8/layout/radial4"/>
    <dgm:cxn modelId="{12101662-3D42-4C50-8519-347A6F4039D9}" type="presParOf" srcId="{7A1C53FD-9A21-401E-ACC1-E80AABAB302C}" destId="{B97A0CE6-A214-4464-8F21-9A19DEE10050}" srcOrd="9" destOrd="0" presId="urn:microsoft.com/office/officeart/2005/8/layout/radial4"/>
    <dgm:cxn modelId="{DCE788AC-C61F-473F-BA01-779186D5327D}" type="presParOf" srcId="{7A1C53FD-9A21-401E-ACC1-E80AABAB302C}" destId="{247DBF39-2061-460D-B1BC-E6D16445F95D}" srcOrd="10" destOrd="0" presId="urn:microsoft.com/office/officeart/2005/8/layout/radial4"/>
    <dgm:cxn modelId="{C589FB5C-F772-4150-AC55-EFED6DCDA4DA}" type="presParOf" srcId="{7A1C53FD-9A21-401E-ACC1-E80AABAB302C}" destId="{07084A09-AE67-4AD7-B07A-94A72EFF5099}" srcOrd="11" destOrd="0" presId="urn:microsoft.com/office/officeart/2005/8/layout/radial4"/>
    <dgm:cxn modelId="{D107D9CE-9949-4993-ABB4-4399C0888F77}" type="presParOf" srcId="{7A1C53FD-9A21-401E-ACC1-E80AABAB302C}" destId="{EC2EBD6C-A3DA-4212-B06B-0946DF1D0238}" srcOrd="12" destOrd="0" presId="urn:microsoft.com/office/officeart/2005/8/layout/radial4"/>
    <dgm:cxn modelId="{C260ABA5-B862-45B4-BB9E-6DDA158DAB86}" type="presParOf" srcId="{7A1C53FD-9A21-401E-ACC1-E80AABAB302C}" destId="{4B18FE5F-2CF3-4B51-B93A-4AD15FBA756E}" srcOrd="13" destOrd="0" presId="urn:microsoft.com/office/officeart/2005/8/layout/radial4"/>
    <dgm:cxn modelId="{965ACCDF-A8AC-4B36-8C3E-531EA673B30C}" type="presParOf" srcId="{7A1C53FD-9A21-401E-ACC1-E80AABAB302C}" destId="{6EE8D4E5-E308-4A5B-80CE-1365E33949DB}" srcOrd="14" destOrd="0" presId="urn:microsoft.com/office/officeart/2005/8/layout/radial4"/>
    <dgm:cxn modelId="{9F892E58-BAE0-4628-A55E-58FB57507D1D}" type="presParOf" srcId="{7A1C53FD-9A21-401E-ACC1-E80AABAB302C}" destId="{A0DDD362-5101-4B01-82C5-D41E3E9E39E9}" srcOrd="15" destOrd="0" presId="urn:microsoft.com/office/officeart/2005/8/layout/radial4"/>
    <dgm:cxn modelId="{830EBCCD-C74D-413E-8961-C305C5772706}" type="presParOf" srcId="{7A1C53FD-9A21-401E-ACC1-E80AABAB302C}" destId="{83343189-911B-4FB8-8D7A-2879A1AA5B70}" srcOrd="16" destOrd="0" presId="urn:microsoft.com/office/officeart/2005/8/layout/radial4"/>
  </dgm:cxnLst>
  <dgm:bg/>
  <dgm:whole/>
  <dgm:extLst>
    <a:ext uri="http://schemas.microsoft.com/office/drawing/2008/diagram">
      <dsp:dataModelExt xmlns="" xmlns:dsp="http://schemas.microsoft.com/office/drawing/2008/diagram" relId="rId5" minVer="http://schemas.openxmlformats.org/drawingml/2006/diagram"/>
    </a:ext>
  </dgm:extLst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506D214-3078-472A-A2DE-FCF29D157CDD}" type="datetimeFigureOut">
              <a:rPr lang="tr-TR"/>
              <a:pPr>
                <a:defRPr/>
              </a:pPr>
              <a:t>30.5.2022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tr-TR"/>
              <a:t>sssssssss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F99CD34-733A-45C3-80DE-0A970034059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F622D7D-4094-4CCB-9FBC-6A8EE1AA1574}" type="datetimeFigureOut">
              <a:rPr lang="tr-TR"/>
              <a:pPr>
                <a:defRPr/>
              </a:pPr>
              <a:t>30.5.2022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  <a:endParaRPr lang="tr-TR" noProof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tr-TR"/>
              <a:t>sssssssss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6C8C112-49F4-41A5-8685-AA9F2892FBE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smtClean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sssssssss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C10D698-6BBD-4E26-B1B9-02669D11E9E2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smtClean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sssssssss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9D66E98-D123-4B05-8A42-F4FC1A98285C}" type="slidenum">
              <a:rPr lang="tr-TR" smtClean="0"/>
              <a:pPr>
                <a:defRPr/>
              </a:pPr>
              <a:t>4</a:t>
            </a:fld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smtClean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sssssssss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F0FD380-6C4C-41B0-93E8-1462CB9A39AA}" type="slidenum">
              <a:rPr lang="tr-TR" smtClean="0"/>
              <a:pPr>
                <a:defRPr/>
              </a:pPr>
              <a:t>6</a:t>
            </a:fld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smtClean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sssssssss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864DF03-CEF2-451F-85E2-C39B6AC39AFE}" type="slidenum">
              <a:rPr lang="tr-TR" smtClean="0"/>
              <a:pPr>
                <a:defRPr/>
              </a:pPr>
              <a:t>7</a:t>
            </a:fld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smtClean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sssssssss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D3AAC0F-EDEF-4F37-905C-C9AA90EC21C5}" type="slidenum">
              <a:rPr lang="tr-TR" smtClean="0"/>
              <a:pPr>
                <a:defRPr/>
              </a:pPr>
              <a:t>14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4 Dikdörtgen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5 Dikdörtgen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6 Dikdörtgen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15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16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17 Oval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1" name="20 Oval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22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863FEE-BC07-4C76-B06E-90EFDC8FF7D3}" type="datetime1">
              <a:rPr lang="tr-TR"/>
              <a:pPr>
                <a:defRPr/>
              </a:pPr>
              <a:t>30.5.2022</a:t>
            </a:fld>
            <a:endParaRPr lang="tr-TR"/>
          </a:p>
        </p:txBody>
      </p:sp>
      <p:sp>
        <p:nvSpPr>
          <p:cNvPr id="23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İEGM Akılcı İlaç Kullanımı Şb.Md. 2010</a:t>
            </a:r>
          </a:p>
        </p:txBody>
      </p:sp>
      <p:sp>
        <p:nvSpPr>
          <p:cNvPr id="24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51CDA-CC40-40BF-8F63-32435253746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75650-AAAE-44FD-A334-DD1FF5D530B8}" type="datetime1">
              <a:rPr lang="tr-TR"/>
              <a:pPr>
                <a:defRPr/>
              </a:pPr>
              <a:t>30.5.2022</a:t>
            </a:fld>
            <a:endParaRPr lang="tr-TR"/>
          </a:p>
        </p:txBody>
      </p:sp>
      <p:sp>
        <p:nvSpPr>
          <p:cNvPr id="5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İEGM Akılcı İlaç Kullanımı Şb.Md. 2010</a:t>
            </a:r>
          </a:p>
        </p:txBody>
      </p:sp>
      <p:sp>
        <p:nvSpPr>
          <p:cNvPr id="6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D10D0-2E39-49F6-A0FE-43A76679B94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B48E8C-2399-4483-98C3-92141E259E6C}" type="datetime1">
              <a:rPr lang="tr-TR"/>
              <a:pPr>
                <a:defRPr/>
              </a:pPr>
              <a:t>30.5.2022</a:t>
            </a:fld>
            <a:endParaRPr lang="tr-TR"/>
          </a:p>
        </p:txBody>
      </p:sp>
      <p:sp>
        <p:nvSpPr>
          <p:cNvPr id="5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İEGM Akılcı İlaç Kullanımı Şb.Md. 2010</a:t>
            </a:r>
          </a:p>
        </p:txBody>
      </p:sp>
      <p:sp>
        <p:nvSpPr>
          <p:cNvPr id="6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FE5F2-FA41-483C-BFD0-9B86BBC33E6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CADB8EF-8F48-401E-BDDD-20FD838C404B}" type="datetime1">
              <a:rPr lang="tr-TR"/>
              <a:pPr>
                <a:defRPr/>
              </a:pPr>
              <a:t>30.5.2022</a:t>
            </a:fld>
            <a:endParaRPr lang="tr-TR"/>
          </a:p>
        </p:txBody>
      </p:sp>
      <p:sp>
        <p:nvSpPr>
          <p:cNvPr id="5" name="8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DD193A8-9E46-49D2-810F-D85F9CEC1C9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6" name="9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İEGM Akılcı İlaç Kullanımı Şb.Md. 2010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4 Dikdörtgen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5 Dikdörtgen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6 Dikdörtgen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12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4" name="13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5" name="14 Oval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6" name="15 Oval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16 Oval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17 Oval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082AFA-6749-4135-A59A-2FDA5AC29A58}" type="datetime1">
              <a:rPr lang="tr-TR"/>
              <a:pPr>
                <a:defRPr/>
              </a:pPr>
              <a:t>30.5.2022</a:t>
            </a:fld>
            <a:endParaRPr lang="tr-TR"/>
          </a:p>
        </p:txBody>
      </p:sp>
      <p:sp>
        <p:nvSpPr>
          <p:cNvPr id="21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İEGM Akılcı İlaç Kullanımı Şb.Md. 2010</a:t>
            </a:r>
          </a:p>
        </p:txBody>
      </p:sp>
      <p:sp>
        <p:nvSpPr>
          <p:cNvPr id="22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7B72D0-38F4-4185-B1A0-1B48A5196EF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70818-FE75-4854-9463-CCAE5254BDD5}" type="datetime1">
              <a:rPr lang="tr-TR"/>
              <a:pPr>
                <a:defRPr/>
              </a:pPr>
              <a:t>30.5.2022</a:t>
            </a:fld>
            <a:endParaRPr lang="tr-TR"/>
          </a:p>
        </p:txBody>
      </p:sp>
      <p:sp>
        <p:nvSpPr>
          <p:cNvPr id="6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İEGM Akılcı İlaç Kullanımı Şb.Md. 2010</a:t>
            </a:r>
          </a:p>
        </p:txBody>
      </p:sp>
      <p:sp>
        <p:nvSpPr>
          <p:cNvPr id="7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E49AC-ECBB-477F-B4C6-E1FC370212A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E01D7-02B4-4DDE-AA38-930C78E97B19}" type="datetime1">
              <a:rPr lang="tr-TR"/>
              <a:pPr>
                <a:defRPr/>
              </a:pPr>
              <a:t>30.5.2022</a:t>
            </a:fld>
            <a:endParaRPr lang="tr-TR"/>
          </a:p>
        </p:txBody>
      </p:sp>
      <p:sp>
        <p:nvSpPr>
          <p:cNvPr id="8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İEGM Akılcı İlaç Kullanımı Şb.Md. 2010</a:t>
            </a:r>
          </a:p>
        </p:txBody>
      </p:sp>
      <p:sp>
        <p:nvSpPr>
          <p:cNvPr id="9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B35C6-E474-4CF4-AC22-65857B18D1E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6D8AB0C-20E0-4345-8401-4F59CBC63151}" type="datetime1">
              <a:rPr lang="tr-TR"/>
              <a:pPr>
                <a:defRPr/>
              </a:pPr>
              <a:t>30.5.2022</a:t>
            </a:fld>
            <a:endParaRPr lang="tr-TR"/>
          </a:p>
        </p:txBody>
      </p:sp>
      <p:sp>
        <p:nvSpPr>
          <p:cNvPr id="4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2D8319D-549E-40F0-994C-700C5DBEFA6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5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İEGM Akılcı İlaç Kullanımı Şb.Md. 2010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BDF24-8352-4352-AB72-3D2DC2BAAC55}" type="datetime1">
              <a:rPr lang="tr-TR"/>
              <a:pPr>
                <a:defRPr/>
              </a:pPr>
              <a:t>30.5.2022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İEGM Akılcı İlaç Kullanımı Şb.Md. 2010</a:t>
            </a:r>
          </a:p>
        </p:txBody>
      </p:sp>
      <p:sp>
        <p:nvSpPr>
          <p:cNvPr id="4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E60C9-3700-4004-B648-DF2605FE0F0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5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16 Düz Bağlayıcı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8" name="17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19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1" name="10 Oval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2" name="20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A97E2DC-2019-4609-A18E-30417BAB275C}" type="datetime1">
              <a:rPr lang="tr-TR"/>
              <a:pPr>
                <a:defRPr/>
              </a:pPr>
              <a:t>30.5.2022</a:t>
            </a:fld>
            <a:endParaRPr lang="tr-TR"/>
          </a:p>
        </p:txBody>
      </p:sp>
      <p:sp>
        <p:nvSpPr>
          <p:cNvPr id="13" name="21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298F5F2-6F10-45FD-9140-FA74823A6D2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14" name="22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İEGM Akılcı İlaç Kullanımı Şb.Md. 2010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5 Oval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16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8" name="7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18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20 Düz Bağlayıcı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A651D3B-09E6-41AD-B6D6-F2FE2E2BF667}" type="datetime1">
              <a:rPr lang="tr-TR"/>
              <a:pPr>
                <a:defRPr/>
              </a:pPr>
              <a:t>30.5.2022</a:t>
            </a:fld>
            <a:endParaRPr lang="tr-TR"/>
          </a:p>
        </p:txBody>
      </p:sp>
      <p:sp>
        <p:nvSpPr>
          <p:cNvPr id="13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BE324EB-4A18-43B1-861E-A7FFA85F7BD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14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İEGM Akılcı İlaç Kullanımı Şb.Md. 2010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028" name="12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smtClean="0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C5331FE-23C3-4898-B1D7-EC85A65CA146}" type="datetime1">
              <a:rPr lang="tr-TR"/>
              <a:pPr>
                <a:defRPr/>
              </a:pPr>
              <a:t>30.5.2022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tr-TR"/>
              <a:t>İEGM Akılcı İlaç Kullanımı Şb.Md. 2010</a:t>
            </a:r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2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34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2" name="11 Oval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8AA76AD-DC7C-48CF-BB7A-FA8838BEEF8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1" r:id="rId1"/>
    <p:sldLayoutId id="2147484172" r:id="rId2"/>
    <p:sldLayoutId id="2147484173" r:id="rId3"/>
    <p:sldLayoutId id="2147484166" r:id="rId4"/>
    <p:sldLayoutId id="2147484167" r:id="rId5"/>
    <p:sldLayoutId id="2147484174" r:id="rId6"/>
    <p:sldLayoutId id="2147484168" r:id="rId7"/>
    <p:sldLayoutId id="2147484175" r:id="rId8"/>
    <p:sldLayoutId id="2147484176" r:id="rId9"/>
    <p:sldLayoutId id="2147484169" r:id="rId10"/>
    <p:sldLayoutId id="2147484170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2844" y="928670"/>
            <a:ext cx="8643998" cy="4286272"/>
          </a:xfrm>
        </p:spPr>
        <p:txBody>
          <a:bodyPr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İSTANBUL </a:t>
            </a:r>
            <a:r>
              <a:rPr lang="tr-TR" sz="4000" b="1" dirty="0" smtClean="0">
                <a:solidFill>
                  <a:srgbClr val="FF0000"/>
                </a:solidFill>
              </a:rPr>
              <a:t/>
            </a:r>
            <a:br>
              <a:rPr lang="tr-TR" sz="4000" b="1" dirty="0" smtClean="0">
                <a:solidFill>
                  <a:srgbClr val="FF0000"/>
                </a:solidFill>
              </a:rPr>
            </a:br>
            <a:r>
              <a:rPr lang="en-US" sz="4000" b="1" dirty="0" smtClean="0">
                <a:solidFill>
                  <a:srgbClr val="FF0000"/>
                </a:solidFill>
              </a:rPr>
              <a:t>1</a:t>
            </a:r>
            <a:r>
              <a:rPr lang="tr-TR" sz="4000" b="1" smtClean="0">
                <a:solidFill>
                  <a:srgbClr val="FF0000"/>
                </a:solidFill>
              </a:rPr>
              <a:t>5</a:t>
            </a:r>
            <a:r>
              <a:rPr lang="en-US" sz="4000" b="1" smtClean="0">
                <a:solidFill>
                  <a:srgbClr val="FF0000"/>
                </a:solidFill>
              </a:rPr>
              <a:t>.TEMPORAL </a:t>
            </a:r>
            <a:r>
              <a:rPr lang="en-US" sz="4000" b="1" dirty="0" smtClean="0">
                <a:solidFill>
                  <a:srgbClr val="FF0000"/>
                </a:solidFill>
              </a:rPr>
              <a:t>KEMİK DİSEKSİYONU </a:t>
            </a:r>
            <a:r>
              <a:rPr lang="tr-TR" sz="4000" b="1" dirty="0" smtClean="0">
                <a:solidFill>
                  <a:srgbClr val="FF0000"/>
                </a:solidFill>
              </a:rPr>
              <a:t>KURSU </a:t>
            </a:r>
            <a:br>
              <a:rPr lang="tr-TR" sz="4000" b="1" dirty="0" smtClean="0">
                <a:solidFill>
                  <a:srgbClr val="FF0000"/>
                </a:solidFill>
              </a:rPr>
            </a:br>
            <a:r>
              <a:rPr lang="tr-TR" sz="4000" b="1" dirty="0" smtClean="0">
                <a:solidFill>
                  <a:srgbClr val="FF0000"/>
                </a:solidFill>
              </a:rPr>
              <a:t>25-26 HAZİRAN2022</a:t>
            </a:r>
            <a:endParaRPr lang="tr-TR" sz="4000" b="1" dirty="0">
              <a:solidFill>
                <a:srgbClr val="FF000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DD193A8-9E46-49D2-810F-D85F9CEC1C96}" type="slidenum">
              <a:rPr lang="tr-TR" smtClean="0"/>
              <a:pPr>
                <a:defRPr/>
              </a:pPr>
              <a:t>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/>
        </p:nvGraphicFramePr>
        <p:xfrm>
          <a:off x="107504" y="260648"/>
          <a:ext cx="8784976" cy="6408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387" name="Slayt Numarası Yer Tutucusu 5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4E1AE82-082E-4DC8-8898-FAE2AEDB45AC}" type="slidenum">
              <a:rPr lang="tr-TR" smtClean="0"/>
              <a:pPr/>
              <a:t>10</a:t>
            </a:fld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Başlık"/>
          <p:cNvSpPr>
            <a:spLocks noGrp="1"/>
          </p:cNvSpPr>
          <p:nvPr>
            <p:ph type="title"/>
          </p:nvPr>
        </p:nvSpPr>
        <p:spPr bwMode="auto">
          <a:xfrm>
            <a:off x="611188" y="260350"/>
            <a:ext cx="7756525" cy="1071563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tr-TR" sz="2600" b="1" cap="none" smtClean="0">
                <a:latin typeface="Calibri" pitchFamily="34" charset="0"/>
              </a:rPr>
              <a:t>DSÖ TARAFINDAN AKILCI İLAÇ KULLANIMININ TEŞVİK EDİLMESİ İÇİN ÖNERİLEN 12 TEMEL MÜDAHALE* -1</a:t>
            </a:r>
          </a:p>
        </p:txBody>
      </p:sp>
      <p:sp>
        <p:nvSpPr>
          <p:cNvPr id="17411" name="2 İçerik Yer Tutucusu"/>
          <p:cNvSpPr>
            <a:spLocks noGrp="1"/>
          </p:cNvSpPr>
          <p:nvPr>
            <p:ph sz="quarter" idx="1"/>
          </p:nvPr>
        </p:nvSpPr>
        <p:spPr>
          <a:xfrm>
            <a:off x="539750" y="1052513"/>
            <a:ext cx="7969250" cy="5465762"/>
          </a:xfrm>
        </p:spPr>
        <p:txBody>
          <a:bodyPr anchor="ctr"/>
          <a:lstStyle/>
          <a:p>
            <a:pPr marL="457200" indent="-457200" eaLnBrk="1" hangingPunct="1">
              <a:buClr>
                <a:schemeClr val="tx2"/>
              </a:buClr>
              <a:buSzPct val="90000"/>
              <a:buFont typeface="Century Schoolbook" pitchFamily="18" charset="0"/>
              <a:buAutoNum type="arabicPeriod"/>
            </a:pPr>
            <a:r>
              <a:rPr lang="tr-TR" smtClean="0">
                <a:latin typeface="Calibri" pitchFamily="34" charset="0"/>
              </a:rPr>
              <a:t>İlaç kullanım politikalarını koordine edecek ve bunların etkilerini izleyecek kurum</a:t>
            </a:r>
          </a:p>
          <a:p>
            <a:pPr marL="457200" indent="-457200" eaLnBrk="1" hangingPunct="1">
              <a:buClr>
                <a:schemeClr val="tx2"/>
              </a:buClr>
              <a:buSzPct val="90000"/>
              <a:buFont typeface="Century Schoolbook" pitchFamily="18" charset="0"/>
              <a:buAutoNum type="arabicPeriod"/>
            </a:pPr>
            <a:r>
              <a:rPr lang="tr-TR" smtClean="0">
                <a:latin typeface="Calibri" pitchFamily="34" charset="0"/>
              </a:rPr>
              <a:t>Eğitim denetim ve karar alma süreçlerinin desteklenmesine yönelik Klinik Tanı ve Tedavi Rehberlerinden yararlanma</a:t>
            </a:r>
          </a:p>
          <a:p>
            <a:pPr marL="457200" indent="-457200" eaLnBrk="1" hangingPunct="1">
              <a:buClr>
                <a:schemeClr val="tx2"/>
              </a:buClr>
              <a:buSzPct val="90000"/>
              <a:buFont typeface="Century Schoolbook" pitchFamily="18" charset="0"/>
              <a:buAutoNum type="arabicPeriod"/>
            </a:pPr>
            <a:r>
              <a:rPr lang="tr-TR" smtClean="0">
                <a:latin typeface="Calibri" pitchFamily="34" charset="0"/>
              </a:rPr>
              <a:t>İlk seçenek tedavileri esas alan temel ilaçlar listesi oluşturma</a:t>
            </a:r>
          </a:p>
          <a:p>
            <a:pPr marL="457200" indent="-457200" eaLnBrk="1" hangingPunct="1">
              <a:buClr>
                <a:schemeClr val="tx2"/>
              </a:buClr>
              <a:buSzPct val="90000"/>
              <a:buFont typeface="Century Schoolbook" pitchFamily="18" charset="0"/>
              <a:buAutoNum type="arabicPeriod"/>
            </a:pPr>
            <a:r>
              <a:rPr lang="tr-TR" smtClean="0">
                <a:latin typeface="Calibri" pitchFamily="34" charset="0"/>
              </a:rPr>
              <a:t>Bölgelerde ve hastanelerde ilaç ve tedavi kurulları kurma</a:t>
            </a:r>
          </a:p>
          <a:p>
            <a:pPr marL="457200" indent="-457200" eaLnBrk="1" hangingPunct="1">
              <a:buClr>
                <a:schemeClr val="tx2"/>
              </a:buClr>
              <a:buSzPct val="90000"/>
              <a:buFont typeface="Century Schoolbook" pitchFamily="18" charset="0"/>
              <a:buAutoNum type="arabicPeriod"/>
            </a:pPr>
            <a:r>
              <a:rPr lang="tr-TR" smtClean="0">
                <a:latin typeface="Calibri" pitchFamily="34" charset="0"/>
              </a:rPr>
              <a:t>Mezuniyet öncesi müfredat programında  probleme dayalı farmakoterapi eğitimi vermeyi sağlama</a:t>
            </a:r>
          </a:p>
          <a:p>
            <a:pPr marL="457200" indent="-457200" eaLnBrk="1" hangingPunct="1">
              <a:buClr>
                <a:schemeClr val="tx2"/>
              </a:buClr>
              <a:buSzPct val="90000"/>
              <a:buFont typeface="Century Schoolbook" pitchFamily="18" charset="0"/>
              <a:buAutoNum type="arabicPeriod"/>
            </a:pPr>
            <a:r>
              <a:rPr lang="tr-TR" smtClean="0">
                <a:latin typeface="Calibri" pitchFamily="34" charset="0"/>
              </a:rPr>
              <a:t>Bir gereklilik olarak hizmet içi sürekli  tıp eğitimleri düzenlenmesi</a:t>
            </a:r>
          </a:p>
        </p:txBody>
      </p:sp>
      <p:sp>
        <p:nvSpPr>
          <p:cNvPr id="17412" name="4 Metin kutusu"/>
          <p:cNvSpPr txBox="1">
            <a:spLocks noChangeArrowheads="1"/>
          </p:cNvSpPr>
          <p:nvPr/>
        </p:nvSpPr>
        <p:spPr bwMode="auto">
          <a:xfrm>
            <a:off x="539750" y="6237288"/>
            <a:ext cx="74898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1200">
                <a:solidFill>
                  <a:srgbClr val="000000"/>
                </a:solidFill>
                <a:latin typeface="Calibri" pitchFamily="34" charset="0"/>
              </a:rPr>
              <a:t>*WHO Policy Perspectives on Medicines; September 2002</a:t>
            </a:r>
          </a:p>
        </p:txBody>
      </p:sp>
      <p:sp>
        <p:nvSpPr>
          <p:cNvPr id="6" name="17 Dikdörtgen"/>
          <p:cNvSpPr/>
          <p:nvPr/>
        </p:nvSpPr>
        <p:spPr>
          <a:xfrm>
            <a:off x="438150" y="188913"/>
            <a:ext cx="8310563" cy="63849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414" name="Slayt Numarası Yer Tutucusu 2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D785D4D1-2AE2-4808-9741-1110EED1F3D3}" type="slidenum">
              <a:rPr lang="tr-TR" smtClean="0"/>
              <a:pPr/>
              <a:t>11</a:t>
            </a:fld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Başlık"/>
          <p:cNvSpPr>
            <a:spLocks noGrp="1"/>
          </p:cNvSpPr>
          <p:nvPr>
            <p:ph type="title"/>
          </p:nvPr>
        </p:nvSpPr>
        <p:spPr bwMode="auto">
          <a:xfrm>
            <a:off x="684213" y="260350"/>
            <a:ext cx="7577137" cy="9144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tr-TR" sz="2600" b="1" cap="none" smtClean="0">
                <a:latin typeface="Calibri" pitchFamily="34" charset="0"/>
              </a:rPr>
              <a:t>DSÖ TARAFINDAN AKILCI İLAÇ KULLANIMININ TEŞVİK EDİLMESİ İÇİN ÖNERİLEN 12 TEMEL MÜDAHALE* -2</a:t>
            </a:r>
          </a:p>
        </p:txBody>
      </p:sp>
      <p:sp>
        <p:nvSpPr>
          <p:cNvPr id="18435" name="2 İçerik Yer Tutucusu"/>
          <p:cNvSpPr>
            <a:spLocks noGrp="1"/>
          </p:cNvSpPr>
          <p:nvPr>
            <p:ph sz="quarter" idx="1"/>
          </p:nvPr>
        </p:nvSpPr>
        <p:spPr>
          <a:xfrm>
            <a:off x="468313" y="1179513"/>
            <a:ext cx="7991475" cy="5321300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Clr>
                <a:schemeClr val="tx2"/>
              </a:buClr>
              <a:buSzPct val="90000"/>
              <a:buFont typeface="Century Schoolbook" pitchFamily="18" charset="0"/>
              <a:buAutoNum type="arabicPeriod" startAt="7"/>
            </a:pPr>
            <a:r>
              <a:rPr lang="tr-TR" smtClean="0">
                <a:latin typeface="Calibri" pitchFamily="34" charset="0"/>
              </a:rPr>
              <a:t>Kurumsal çerçevede izleme, denetim ve geri bildirim sistemlerinin geliştirilmesi</a:t>
            </a:r>
          </a:p>
          <a:p>
            <a:pPr marL="514350" indent="-514350" eaLnBrk="1" hangingPunct="1">
              <a:lnSpc>
                <a:spcPct val="120000"/>
              </a:lnSpc>
              <a:buClr>
                <a:schemeClr val="tx2"/>
              </a:buClr>
              <a:buSzPct val="90000"/>
              <a:buFont typeface="Century Schoolbook" pitchFamily="18" charset="0"/>
              <a:buAutoNum type="arabicPeriod" startAt="7"/>
            </a:pPr>
            <a:r>
              <a:rPr lang="tr-TR" smtClean="0">
                <a:latin typeface="Calibri" pitchFamily="34" charset="0"/>
              </a:rPr>
              <a:t>İlaçlar konusunda bağımsız (tarafsız bilgi) bilgi kaynaklarını kullanma</a:t>
            </a:r>
          </a:p>
          <a:p>
            <a:pPr marL="514350" indent="-514350" eaLnBrk="1" hangingPunct="1">
              <a:lnSpc>
                <a:spcPct val="120000"/>
              </a:lnSpc>
              <a:buClr>
                <a:schemeClr val="tx2"/>
              </a:buClr>
              <a:buSzPct val="90000"/>
              <a:buFont typeface="Century Schoolbook" pitchFamily="18" charset="0"/>
              <a:buAutoNum type="arabicPeriod" startAt="7"/>
            </a:pPr>
            <a:r>
              <a:rPr lang="tr-TR" smtClean="0">
                <a:latin typeface="Calibri" pitchFamily="34" charset="0"/>
              </a:rPr>
              <a:t>Kamuoyunun ilaçlar hakkında eğitilmesi </a:t>
            </a:r>
          </a:p>
          <a:p>
            <a:pPr marL="514350" indent="-514350" eaLnBrk="1" hangingPunct="1">
              <a:lnSpc>
                <a:spcPct val="120000"/>
              </a:lnSpc>
              <a:buClr>
                <a:schemeClr val="tx2"/>
              </a:buClr>
              <a:buSzPct val="90000"/>
              <a:buFont typeface="Century Schoolbook" pitchFamily="18" charset="0"/>
              <a:buAutoNum type="arabicPeriod" startAt="7"/>
            </a:pPr>
            <a:r>
              <a:rPr lang="tr-TR" smtClean="0">
                <a:latin typeface="Calibri" pitchFamily="34" charset="0"/>
              </a:rPr>
              <a:t>Etik olmayan mali girişimlerden sakınılması </a:t>
            </a:r>
          </a:p>
          <a:p>
            <a:pPr marL="514350" indent="-514350" eaLnBrk="1" hangingPunct="1">
              <a:lnSpc>
                <a:spcPct val="120000"/>
              </a:lnSpc>
              <a:buClr>
                <a:schemeClr val="tx2"/>
              </a:buClr>
              <a:buSzPct val="90000"/>
              <a:buFont typeface="Century Schoolbook" pitchFamily="18" charset="0"/>
              <a:buAutoNum type="arabicPeriod" startAt="7"/>
            </a:pPr>
            <a:r>
              <a:rPr lang="tr-TR" smtClean="0">
                <a:latin typeface="Calibri" pitchFamily="34" charset="0"/>
              </a:rPr>
              <a:t>Uygun ve zorunlu  düzenlemeleri hayata geçirme </a:t>
            </a:r>
          </a:p>
          <a:p>
            <a:pPr marL="514350" indent="-514350" eaLnBrk="1" hangingPunct="1">
              <a:lnSpc>
                <a:spcPct val="120000"/>
              </a:lnSpc>
              <a:buClr>
                <a:schemeClr val="tx2"/>
              </a:buClr>
              <a:buSzPct val="90000"/>
              <a:buFont typeface="Century Schoolbook" pitchFamily="18" charset="0"/>
              <a:buAutoNum type="arabicPeriod" startAt="7"/>
            </a:pPr>
            <a:r>
              <a:rPr lang="tr-TR" smtClean="0">
                <a:latin typeface="Calibri" pitchFamily="34" charset="0"/>
              </a:rPr>
              <a:t>İlaçların ve personellerin mevcudiyetini güvence altına almaya yönelik yeterli devlet harcamalarının sağlanması</a:t>
            </a:r>
          </a:p>
        </p:txBody>
      </p:sp>
      <p:sp>
        <p:nvSpPr>
          <p:cNvPr id="18436" name="4 Metin kutusu"/>
          <p:cNvSpPr txBox="1">
            <a:spLocks noChangeArrowheads="1"/>
          </p:cNvSpPr>
          <p:nvPr/>
        </p:nvSpPr>
        <p:spPr bwMode="auto">
          <a:xfrm>
            <a:off x="917575" y="6515100"/>
            <a:ext cx="7488238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1200">
                <a:solidFill>
                  <a:srgbClr val="000000"/>
                </a:solidFill>
                <a:latin typeface="Century Schoolbook" pitchFamily="18" charset="0"/>
              </a:rPr>
              <a:t>*WHO Policy Perspectives on Medicines; September 2002</a:t>
            </a:r>
          </a:p>
        </p:txBody>
      </p:sp>
      <p:sp>
        <p:nvSpPr>
          <p:cNvPr id="6" name="17 Dikdörtgen"/>
          <p:cNvSpPr/>
          <p:nvPr/>
        </p:nvSpPr>
        <p:spPr>
          <a:xfrm>
            <a:off x="520700" y="238125"/>
            <a:ext cx="8280400" cy="62404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438" name="Slayt Numarası Yer Tutucusu 2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489EFD2D-C6AB-4D41-BF5E-BB002EAEBE5F}" type="slidenum">
              <a:rPr lang="tr-TR" smtClean="0"/>
              <a:pPr/>
              <a:t>12</a:t>
            </a:fld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Başlık"/>
          <p:cNvSpPr>
            <a:spLocks noGrp="1"/>
          </p:cNvSpPr>
          <p:nvPr>
            <p:ph type="title" idx="4294967295"/>
          </p:nvPr>
        </p:nvSpPr>
        <p:spPr bwMode="auto">
          <a:xfrm>
            <a:off x="1071563" y="714375"/>
            <a:ext cx="6781800" cy="1143000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tr-TR" sz="3200" b="1" cap="none" smtClean="0">
                <a:latin typeface="Calibri" pitchFamily="34" charset="0"/>
              </a:rPr>
              <a:t>ÜLKEMİZDE</a:t>
            </a:r>
          </a:p>
        </p:txBody>
      </p:sp>
      <p:sp>
        <p:nvSpPr>
          <p:cNvPr id="19459" name="2 İçerik Yer Tutucusu"/>
          <p:cNvSpPr>
            <a:spLocks noGrp="1"/>
          </p:cNvSpPr>
          <p:nvPr>
            <p:ph sz="quarter" idx="4294967295"/>
          </p:nvPr>
        </p:nvSpPr>
        <p:spPr>
          <a:xfrm>
            <a:off x="928688" y="2205038"/>
            <a:ext cx="6996112" cy="3795712"/>
          </a:xfrm>
        </p:spPr>
        <p:txBody>
          <a:bodyPr/>
          <a:lstStyle/>
          <a:p>
            <a:pPr eaLnBrk="1" hangingPunct="1"/>
            <a:r>
              <a:rPr lang="tr-TR" smtClean="0">
                <a:latin typeface="Calibri" pitchFamily="34" charset="0"/>
              </a:rPr>
              <a:t>Sağlık Bakanlığı bünyesinde, akılcı ilaç kullanımı ile ilgili çalışmalar, yaklaşık 20 yıldır sürmektedir.  </a:t>
            </a:r>
          </a:p>
          <a:p>
            <a:pPr eaLnBrk="1" hangingPunct="1"/>
            <a:endParaRPr lang="tr-TR" smtClean="0">
              <a:latin typeface="Calibri" pitchFamily="34" charset="0"/>
            </a:endParaRPr>
          </a:p>
          <a:p>
            <a:pPr eaLnBrk="1" hangingPunct="1"/>
            <a:r>
              <a:rPr lang="tr-TR" smtClean="0">
                <a:latin typeface="Calibri" pitchFamily="34" charset="0"/>
              </a:rPr>
              <a:t>12  Ekim 2010 tarihinde Bakan Oluru ile,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mtClean="0">
                <a:latin typeface="Calibri" pitchFamily="34" charset="0"/>
              </a:rPr>
              <a:t>	Akılcı İlaç Kullanımı Birimi kurulmuştur.</a:t>
            </a:r>
          </a:p>
          <a:p>
            <a:pPr eaLnBrk="1" hangingPunct="1">
              <a:buFont typeface="Wingdings" pitchFamily="2" charset="2"/>
              <a:buNone/>
            </a:pPr>
            <a:endParaRPr lang="tr-TR" smtClean="0">
              <a:latin typeface="Calibri" pitchFamily="34" charset="0"/>
            </a:endParaRPr>
          </a:p>
          <a:p>
            <a:pPr eaLnBrk="1" hangingPunct="1"/>
            <a:r>
              <a:rPr lang="tr-TR" smtClean="0">
                <a:latin typeface="Calibri" pitchFamily="34" charset="0"/>
              </a:rPr>
              <a:t>19 Mart 2012 tarihinde Türkiye İlaç ve Tıbbi Cihaz Kurumu Bünyesinde Akılcı İlaç Kullanımı, İlaç Tedarik Yönetimi ve Tanıtım Dairesi kurulmuştur.</a:t>
            </a:r>
          </a:p>
          <a:p>
            <a:pPr eaLnBrk="1" hangingPunct="1">
              <a:buFont typeface="Wingdings" pitchFamily="2" charset="2"/>
              <a:buNone/>
            </a:pPr>
            <a:endParaRPr lang="tr-TR" smtClean="0">
              <a:latin typeface="Calibri" pitchFamily="34" charset="0"/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500063" y="357188"/>
            <a:ext cx="7572375" cy="61436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28676" name="11 Slayt Numarası Yer Tutucusu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fld id="{50F211E7-13E9-4390-AC1E-861396034D8F}" type="slidenum">
              <a:rPr lang="tr-TR" sz="1400" b="1">
                <a:solidFill>
                  <a:srgbClr val="FFFFFF"/>
                </a:solidFill>
                <a:latin typeface="+mn-lt"/>
              </a:rPr>
              <a:pPr algn="ctr">
                <a:defRPr/>
              </a:pPr>
              <a:t>13</a:t>
            </a:fld>
            <a:endParaRPr lang="tr-TR" sz="1400" b="1">
              <a:solidFill>
                <a:srgbClr val="FFFFFF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Başlık"/>
          <p:cNvSpPr>
            <a:spLocks noGrp="1"/>
          </p:cNvSpPr>
          <p:nvPr>
            <p:ph type="title"/>
          </p:nvPr>
        </p:nvSpPr>
        <p:spPr>
          <a:xfrm>
            <a:off x="890588" y="642938"/>
            <a:ext cx="7467600" cy="1143000"/>
          </a:xfrm>
        </p:spPr>
        <p:txBody>
          <a:bodyPr/>
          <a:lstStyle/>
          <a:p>
            <a:pPr>
              <a:defRPr/>
            </a:pPr>
            <a:r>
              <a:rPr lang="tr-TR" sz="3200" b="1" dirty="0" smtClean="0">
                <a:latin typeface="Calibri" pitchFamily="34" charset="0"/>
              </a:rPr>
              <a:t>AKILCI İLAÇ KULLANIMI TEMSİLCİLERİ ve İŞBİRLİĞİ</a:t>
            </a:r>
            <a:endParaRPr lang="tr-TR" sz="3200" dirty="0"/>
          </a:p>
        </p:txBody>
      </p:sp>
      <p:sp>
        <p:nvSpPr>
          <p:cNvPr id="20483" name="2 İçerik Yer Tutucusu"/>
          <p:cNvSpPr>
            <a:spLocks noGrp="1"/>
          </p:cNvSpPr>
          <p:nvPr>
            <p:ph sz="quarter" idx="1"/>
          </p:nvPr>
        </p:nvSpPr>
        <p:spPr>
          <a:xfrm>
            <a:off x="571500" y="2214563"/>
            <a:ext cx="7467600" cy="3857625"/>
          </a:xfrm>
        </p:spPr>
        <p:txBody>
          <a:bodyPr/>
          <a:lstStyle/>
          <a:p>
            <a:pPr eaLnBrk="1" hangingPunct="1"/>
            <a:r>
              <a:rPr lang="tr-TR" smtClean="0">
                <a:latin typeface="Calibri" pitchFamily="34" charset="0"/>
              </a:rPr>
              <a:t>İllerde koordinasyonu sağlamak amacıyla 81 ilde İl Sağlık Müdürlüklerinde Akılcı İlaç Kullanımı İl Temsilcisi bulunmaktadır.</a:t>
            </a:r>
          </a:p>
          <a:p>
            <a:pPr eaLnBrk="1" hangingPunct="1"/>
            <a:endParaRPr lang="tr-TR" smtClean="0">
              <a:latin typeface="Calibri" pitchFamily="34" charset="0"/>
            </a:endParaRPr>
          </a:p>
          <a:p>
            <a:pPr eaLnBrk="1" hangingPunct="1"/>
            <a:r>
              <a:rPr lang="tr-TR" smtClean="0">
                <a:latin typeface="Calibri" pitchFamily="34" charset="0"/>
              </a:rPr>
              <a:t>Hastane Hizmet Kalite Standartları gereğince, hastanelerde planlama yapmak ve faaliyetlerde bulunmak amacıyla  Akılcı İlaç Kullanımı Ekipleri oluşturulmuştur.</a:t>
            </a:r>
          </a:p>
        </p:txBody>
      </p:sp>
      <p:sp>
        <p:nvSpPr>
          <p:cNvPr id="20484" name="11 Slayt Numarası Yer Tutucusu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7925C04-6B52-4F09-BEDB-3D7A7B1E4924}" type="slidenum">
              <a:rPr lang="tr-TR" smtClean="0"/>
              <a:pPr/>
              <a:t>14</a:t>
            </a:fld>
            <a:endParaRPr lang="tr-TR" smtClean="0"/>
          </a:p>
        </p:txBody>
      </p:sp>
      <p:sp>
        <p:nvSpPr>
          <p:cNvPr id="4" name="3 Dikdörtgen"/>
          <p:cNvSpPr/>
          <p:nvPr/>
        </p:nvSpPr>
        <p:spPr>
          <a:xfrm>
            <a:off x="500063" y="357188"/>
            <a:ext cx="7572375" cy="61436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00100" y="2643182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 smtClean="0"/>
              <a:t>TEŞEKÜRLER</a:t>
            </a:r>
            <a:endParaRPr lang="tr-TR" sz="4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DD193A8-9E46-49D2-810F-D85F9CEC1C96}" type="slidenum">
              <a:rPr lang="tr-TR" smtClean="0"/>
              <a:pPr>
                <a:defRPr/>
              </a:pPr>
              <a:t>15</a:t>
            </a:fld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71938" y="3143250"/>
            <a:ext cx="3071812" cy="170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Dikdörtgen"/>
          <p:cNvSpPr/>
          <p:nvPr/>
        </p:nvSpPr>
        <p:spPr>
          <a:xfrm>
            <a:off x="2643188" y="2643188"/>
            <a:ext cx="5786437" cy="31480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8196" name="6 Dikdörtgen"/>
          <p:cNvSpPr>
            <a:spLocks noChangeArrowheads="1"/>
          </p:cNvSpPr>
          <p:nvPr/>
        </p:nvSpPr>
        <p:spPr bwMode="auto">
          <a:xfrm>
            <a:off x="3276600" y="4500563"/>
            <a:ext cx="45847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>
                <a:latin typeface="Calibri" pitchFamily="34" charset="0"/>
                <a:ea typeface="Calibri" pitchFamily="34" charset="0"/>
                <a:cs typeface="Calibri" pitchFamily="34" charset="0"/>
              </a:rPr>
              <a:t>T.C. Sağlık Bakanlığı</a:t>
            </a:r>
          </a:p>
          <a:p>
            <a:pPr algn="ctr"/>
            <a:r>
              <a:rPr lang="tr-TR">
                <a:latin typeface="Calibri" pitchFamily="34" charset="0"/>
                <a:ea typeface="Calibri" pitchFamily="34" charset="0"/>
                <a:cs typeface="Calibri" pitchFamily="34" charset="0"/>
              </a:rPr>
              <a:t>  Türkiye İlaç ve Tıbbi Cihaz Kurumu</a:t>
            </a:r>
          </a:p>
          <a:p>
            <a:pPr algn="ctr"/>
            <a:r>
              <a:rPr lang="tr-TR">
                <a:latin typeface="Calibri" pitchFamily="34" charset="0"/>
                <a:ea typeface="Calibri" pitchFamily="34" charset="0"/>
                <a:cs typeface="Calibri" pitchFamily="34" charset="0"/>
              </a:rPr>
              <a:t>Akılcı İlaç Kullanımı</a:t>
            </a:r>
          </a:p>
          <a:p>
            <a:pPr algn="ctr"/>
            <a:r>
              <a:rPr lang="tr-TR">
                <a:latin typeface="Calibri" pitchFamily="34" charset="0"/>
                <a:ea typeface="Calibri" pitchFamily="34" charset="0"/>
                <a:cs typeface="Calibri" pitchFamily="34" charset="0"/>
              </a:rPr>
              <a:t> ve  İlaç Tedarik Yönetimi Dairesi Başkanlığı</a:t>
            </a:r>
          </a:p>
        </p:txBody>
      </p:sp>
      <p:sp>
        <p:nvSpPr>
          <p:cNvPr id="7" name="1 Başlık"/>
          <p:cNvSpPr txBox="1">
            <a:spLocks/>
          </p:cNvSpPr>
          <p:nvPr/>
        </p:nvSpPr>
        <p:spPr bwMode="auto">
          <a:xfrm>
            <a:off x="2857488" y="2714620"/>
            <a:ext cx="5500687" cy="928687"/>
          </a:xfrm>
          <a:prstGeom prst="rect">
            <a:avLst/>
          </a:prstGeom>
        </p:spPr>
        <p:txBody>
          <a:bodyPr anchor="b"/>
          <a:lstStyle/>
          <a:p>
            <a:pPr algn="ctr" fontAlgn="auto">
              <a:spcAft>
                <a:spcPts val="0"/>
              </a:spcAft>
              <a:defRPr/>
            </a:pPr>
            <a:r>
              <a:rPr lang="tr-TR" sz="2800" b="1" dirty="0">
                <a:solidFill>
                  <a:schemeClr val="tx2"/>
                </a:solidFill>
                <a:latin typeface="Calibri" pitchFamily="34" charset="0"/>
                <a:ea typeface="+mj-ea"/>
                <a:cs typeface="+mj-cs"/>
              </a:rPr>
              <a:t>AKILCI İLAÇ KULLANIMI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500063" y="357188"/>
            <a:ext cx="7572375" cy="61436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>
          <a:xfrm>
            <a:off x="857250" y="285750"/>
            <a:ext cx="7467600" cy="1143000"/>
          </a:xfrm>
        </p:spPr>
        <p:txBody>
          <a:bodyPr/>
          <a:lstStyle/>
          <a:p>
            <a:pPr>
              <a:defRPr/>
            </a:pPr>
            <a:r>
              <a:rPr lang="tr-TR" sz="3200" b="1" dirty="0" smtClean="0">
                <a:latin typeface="Calibri" pitchFamily="34" charset="0"/>
              </a:rPr>
              <a:t>AKILCI İLAÇ KULLANIMI</a:t>
            </a:r>
            <a:endParaRPr lang="tr-TR" sz="3200" dirty="0"/>
          </a:p>
        </p:txBody>
      </p:sp>
      <p:sp>
        <p:nvSpPr>
          <p:cNvPr id="9220" name="7 İçerik Yer Tutucusu"/>
          <p:cNvSpPr>
            <a:spLocks noGrp="1"/>
          </p:cNvSpPr>
          <p:nvPr>
            <p:ph sz="quarter" idx="1"/>
          </p:nvPr>
        </p:nvSpPr>
        <p:spPr>
          <a:xfrm>
            <a:off x="714375" y="1643063"/>
            <a:ext cx="7358063" cy="4357687"/>
          </a:xfrm>
        </p:spPr>
        <p:txBody>
          <a:bodyPr/>
          <a:lstStyle/>
          <a:p>
            <a:endParaRPr lang="tr-TR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r>
              <a:rPr lang="tr-TR" smtClean="0">
                <a:latin typeface="Calibri" pitchFamily="34" charset="0"/>
                <a:ea typeface="Calibri" pitchFamily="34" charset="0"/>
                <a:cs typeface="Calibri" pitchFamily="34" charset="0"/>
              </a:rPr>
              <a:t>Akılcı İlaç Kullanımı tanımı ilk defa 1985 yılında Dünya Sağlık Örgütü tarafından yapılmıştır. </a:t>
            </a:r>
          </a:p>
          <a:p>
            <a:endParaRPr lang="tr-TR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r>
              <a:rPr lang="tr-TR" smtClean="0">
                <a:latin typeface="Calibri" pitchFamily="34" charset="0"/>
              </a:rPr>
              <a:t>Kişilerin klinik bulgularına ve bireysel özelliklerine göre; </a:t>
            </a:r>
            <a:r>
              <a:rPr lang="tr-TR" b="1" smtClean="0">
                <a:latin typeface="Calibri" pitchFamily="34" charset="0"/>
              </a:rPr>
              <a:t>uygun ilacı</a:t>
            </a:r>
            <a:r>
              <a:rPr lang="tr-TR" smtClean="0">
                <a:latin typeface="Calibri" pitchFamily="34" charset="0"/>
              </a:rPr>
              <a:t>, </a:t>
            </a:r>
            <a:r>
              <a:rPr lang="tr-TR" b="1" smtClean="0">
                <a:latin typeface="Calibri" pitchFamily="34" charset="0"/>
              </a:rPr>
              <a:t>uygun süre </a:t>
            </a:r>
            <a:r>
              <a:rPr lang="tr-TR" smtClean="0">
                <a:latin typeface="Calibri" pitchFamily="34" charset="0"/>
              </a:rPr>
              <a:t>ve </a:t>
            </a:r>
            <a:r>
              <a:rPr lang="tr-TR" b="1" smtClean="0">
                <a:latin typeface="Calibri" pitchFamily="34" charset="0"/>
              </a:rPr>
              <a:t>dozda</a:t>
            </a:r>
            <a:r>
              <a:rPr lang="tr-TR" smtClean="0">
                <a:latin typeface="Calibri" pitchFamily="34" charset="0"/>
              </a:rPr>
              <a:t>, </a:t>
            </a:r>
            <a:r>
              <a:rPr lang="tr-TR" b="1" smtClean="0">
                <a:latin typeface="Calibri" pitchFamily="34" charset="0"/>
              </a:rPr>
              <a:t>en düşük fiyata </a:t>
            </a:r>
            <a:r>
              <a:rPr lang="tr-TR" smtClean="0">
                <a:latin typeface="Calibri" pitchFamily="34" charset="0"/>
              </a:rPr>
              <a:t>ve </a:t>
            </a:r>
            <a:r>
              <a:rPr lang="tr-TR" b="1" smtClean="0">
                <a:latin typeface="Calibri" pitchFamily="34" charset="0"/>
              </a:rPr>
              <a:t>kolayca</a:t>
            </a:r>
            <a:r>
              <a:rPr lang="tr-TR" smtClean="0">
                <a:latin typeface="Calibri" pitchFamily="34" charset="0"/>
              </a:rPr>
              <a:t> sağlayabilmeleri olarak tanımlanmaktadır.</a:t>
            </a:r>
          </a:p>
          <a:p>
            <a:endParaRPr lang="tr-TR" smtClean="0">
              <a:latin typeface="Calibri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tr-TR" smtClean="0">
                <a:latin typeface="Calibri" pitchFamily="34" charset="0"/>
              </a:rPr>
              <a:t>	</a:t>
            </a:r>
            <a:r>
              <a:rPr lang="en-US" sz="1800" smtClean="0">
                <a:latin typeface="Calibri" pitchFamily="34" charset="0"/>
              </a:rPr>
              <a:t>Conference of Experts on the Rational Use of Drugs, World Health</a:t>
            </a:r>
            <a:r>
              <a:rPr lang="tr-TR" sz="1800" smtClean="0">
                <a:latin typeface="Calibri" pitchFamily="34" charset="0"/>
              </a:rPr>
              <a:t> </a:t>
            </a:r>
            <a:r>
              <a:rPr lang="en-US" sz="1800" smtClean="0">
                <a:latin typeface="Calibri" pitchFamily="34" charset="0"/>
              </a:rPr>
              <a:t>Organization, Nairobi, Kenya, WHO/CONRAD/WP/RI, (25-29.12.1985).</a:t>
            </a:r>
            <a:endParaRPr lang="tr-TR" sz="1800" smtClean="0">
              <a:latin typeface="Calibri" pitchFamily="34" charset="0"/>
            </a:endParaRPr>
          </a:p>
          <a:p>
            <a:endParaRPr lang="tr-TR" smtClean="0"/>
          </a:p>
        </p:txBody>
      </p:sp>
      <p:sp>
        <p:nvSpPr>
          <p:cNvPr id="9221" name="11 Slayt Numarası Yer Tutucusu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6883DDE1-3563-4042-881F-9D84D87F7B9D}" type="slidenum">
              <a:rPr lang="tr-TR" smtClean="0"/>
              <a:pPr/>
              <a:t>3</a:t>
            </a:fld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500063" y="357188"/>
            <a:ext cx="7572375" cy="61436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10243" name="11 Slayt Numarası Yer Tutucusu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F28A8BD2-1E2C-493B-9839-12374F967C52}" type="slidenum">
              <a:rPr lang="tr-TR" smtClean="0"/>
              <a:pPr/>
              <a:t>4</a:t>
            </a:fld>
            <a:endParaRPr lang="tr-TR" smtClean="0"/>
          </a:p>
        </p:txBody>
      </p:sp>
      <p:sp>
        <p:nvSpPr>
          <p:cNvPr id="10244" name="2 İçerik Yer Tutucusu"/>
          <p:cNvSpPr>
            <a:spLocks noGrp="1"/>
          </p:cNvSpPr>
          <p:nvPr>
            <p:ph sz="quarter" idx="1"/>
          </p:nvPr>
        </p:nvSpPr>
        <p:spPr>
          <a:xfrm>
            <a:off x="785813" y="1857375"/>
            <a:ext cx="7467600" cy="4214813"/>
          </a:xfrm>
        </p:spPr>
        <p:txBody>
          <a:bodyPr/>
          <a:lstStyle/>
          <a:p>
            <a:pPr>
              <a:defRPr/>
            </a:pPr>
            <a:endParaRPr lang="tr-TR" dirty="0" smtClean="0">
              <a:latin typeface="Calibri" pitchFamily="34" charset="0"/>
            </a:endParaRPr>
          </a:p>
          <a:p>
            <a:pPr>
              <a:defRPr/>
            </a:pPr>
            <a:r>
              <a:rPr lang="tr-TR" dirty="0" smtClean="0">
                <a:latin typeface="Calibri" pitchFamily="34" charset="0"/>
              </a:rPr>
              <a:t>Hekim</a:t>
            </a:r>
          </a:p>
          <a:p>
            <a:pPr>
              <a:defRPr/>
            </a:pPr>
            <a:r>
              <a:rPr lang="tr-TR" dirty="0" smtClean="0">
                <a:latin typeface="Calibri" pitchFamily="34" charset="0"/>
              </a:rPr>
              <a:t>Eczacı </a:t>
            </a:r>
          </a:p>
          <a:p>
            <a:pPr>
              <a:defRPr/>
            </a:pPr>
            <a:r>
              <a:rPr lang="tr-TR" dirty="0" smtClean="0">
                <a:latin typeface="Calibri" pitchFamily="34" charset="0"/>
              </a:rPr>
              <a:t>Hemşire</a:t>
            </a:r>
          </a:p>
          <a:p>
            <a:pPr>
              <a:defRPr/>
            </a:pPr>
            <a:r>
              <a:rPr lang="tr-TR" dirty="0" smtClean="0">
                <a:latin typeface="Calibri" pitchFamily="34" charset="0"/>
              </a:rPr>
              <a:t>Diğer sağlık personeli</a:t>
            </a:r>
          </a:p>
          <a:p>
            <a:pPr>
              <a:defRPr/>
            </a:pPr>
            <a:r>
              <a:rPr lang="tr-TR" dirty="0" smtClean="0">
                <a:latin typeface="Calibri" pitchFamily="34" charset="0"/>
              </a:rPr>
              <a:t>Hasta/ hasta yakını</a:t>
            </a:r>
          </a:p>
          <a:p>
            <a:pPr>
              <a:defRPr/>
            </a:pPr>
            <a:r>
              <a:rPr lang="tr-TR" dirty="0" smtClean="0">
                <a:latin typeface="Calibri" pitchFamily="34" charset="0"/>
              </a:rPr>
              <a:t>Üretici</a:t>
            </a:r>
          </a:p>
          <a:p>
            <a:pPr>
              <a:defRPr/>
            </a:pPr>
            <a:r>
              <a:rPr lang="tr-TR" dirty="0" smtClean="0">
                <a:latin typeface="Calibri" pitchFamily="34" charset="0"/>
              </a:rPr>
              <a:t>Düzenleyici Otorite</a:t>
            </a:r>
          </a:p>
          <a:p>
            <a:pPr>
              <a:defRPr/>
            </a:pPr>
            <a:r>
              <a:rPr lang="tr-TR" dirty="0" smtClean="0">
                <a:latin typeface="Calibri" pitchFamily="34" charset="0"/>
              </a:rPr>
              <a:t>Diğer (Medya, Akademi vb.)</a:t>
            </a:r>
          </a:p>
          <a:p>
            <a:pPr marL="0" indent="0">
              <a:buFont typeface="Wingdings" pitchFamily="2" charset="2"/>
              <a:buNone/>
              <a:defRPr/>
            </a:pPr>
            <a:endParaRPr lang="tr-TR" dirty="0" smtClean="0">
              <a:latin typeface="Calibri" pitchFamily="34" charset="0"/>
            </a:endParaRPr>
          </a:p>
        </p:txBody>
      </p:sp>
      <p:sp>
        <p:nvSpPr>
          <p:cNvPr id="10245" name="1 Başlık"/>
          <p:cNvSpPr>
            <a:spLocks noGrp="1"/>
          </p:cNvSpPr>
          <p:nvPr>
            <p:ph type="title"/>
          </p:nvPr>
        </p:nvSpPr>
        <p:spPr bwMode="auto">
          <a:xfrm>
            <a:off x="857250" y="500063"/>
            <a:ext cx="7747000" cy="1143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tr-TR" sz="3200" b="1" cap="none" smtClean="0">
                <a:latin typeface="Calibri" pitchFamily="34" charset="0"/>
              </a:rPr>
              <a:t>SORUMLULUK  SAHİBİ TARAFLAR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42938" y="2143125"/>
            <a:ext cx="7467600" cy="3857625"/>
          </a:xfrm>
        </p:spPr>
        <p:txBody>
          <a:bodyPr/>
          <a:lstStyle/>
          <a:p>
            <a:pPr eaLnBrk="1" hangingPunct="1"/>
            <a:endParaRPr lang="tr-TR" smtClean="0">
              <a:latin typeface="Calibri" pitchFamily="34" charset="0"/>
            </a:endParaRPr>
          </a:p>
          <a:p>
            <a:pPr eaLnBrk="1" hangingPunct="1"/>
            <a:r>
              <a:rPr lang="tr-TR" smtClean="0">
                <a:latin typeface="Calibri" pitchFamily="34" charset="0"/>
              </a:rPr>
              <a:t>Çoklu ilaç kullanımı </a:t>
            </a:r>
          </a:p>
          <a:p>
            <a:pPr eaLnBrk="1" hangingPunct="1"/>
            <a:r>
              <a:rPr lang="tr-TR" smtClean="0">
                <a:latin typeface="Calibri" pitchFamily="34" charset="0"/>
              </a:rPr>
              <a:t>İlaçların gereksiz ve aşırı kullanımı</a:t>
            </a:r>
          </a:p>
          <a:p>
            <a:pPr eaLnBrk="1" hangingPunct="1"/>
            <a:r>
              <a:rPr lang="tr-TR" smtClean="0">
                <a:latin typeface="Calibri" pitchFamily="34" charset="0"/>
              </a:rPr>
              <a:t>Klinik rehberlere uyumsuz tedavi seçimi</a:t>
            </a:r>
          </a:p>
          <a:p>
            <a:pPr eaLnBrk="1" hangingPunct="1"/>
            <a:r>
              <a:rPr lang="tr-TR" smtClean="0">
                <a:latin typeface="Calibri" pitchFamily="34" charset="0"/>
              </a:rPr>
              <a:t>Piyasaya yeni çıkan ilaçların uygunsuz tercihi</a:t>
            </a:r>
          </a:p>
          <a:p>
            <a:pPr eaLnBrk="1" hangingPunct="1"/>
            <a:r>
              <a:rPr lang="tr-TR" smtClean="0">
                <a:latin typeface="Calibri" pitchFamily="34" charset="0"/>
              </a:rPr>
              <a:t>İlaç kullanımında özensiz davranılması 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mtClean="0">
                <a:latin typeface="Calibri" pitchFamily="34" charset="0"/>
              </a:rPr>
              <a:t>	(uygulama yolu, süre, doz..)</a:t>
            </a:r>
          </a:p>
          <a:p>
            <a:pPr eaLnBrk="1" hangingPunct="1"/>
            <a:r>
              <a:rPr lang="tr-TR" smtClean="0">
                <a:latin typeface="Calibri" pitchFamily="34" charset="0"/>
              </a:rPr>
              <a:t>Uygunsuz kişisel tedavilere başvurulması</a:t>
            </a:r>
          </a:p>
          <a:p>
            <a:pPr eaLnBrk="1" hangingPunct="1">
              <a:buFont typeface="Wingdings" pitchFamily="2" charset="2"/>
              <a:buNone/>
            </a:pPr>
            <a:endParaRPr lang="tr-TR" smtClean="0">
              <a:latin typeface="Calibri" pitchFamily="34" charset="0"/>
            </a:endParaRPr>
          </a:p>
          <a:p>
            <a:pPr eaLnBrk="1" hangingPunct="1"/>
            <a:endParaRPr lang="tr-TR" smtClean="0">
              <a:latin typeface="Calibri" pitchFamily="34" charset="0"/>
            </a:endParaRPr>
          </a:p>
          <a:p>
            <a:pPr eaLnBrk="1" hangingPunct="1"/>
            <a:endParaRPr lang="tr-TR" smtClean="0">
              <a:latin typeface="Calibri" pitchFamily="34" charset="0"/>
            </a:endParaRP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v"/>
            </a:pPr>
            <a:endParaRPr lang="tr-TR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endParaRPr lang="tr-TR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v"/>
            </a:pPr>
            <a:endParaRPr lang="tr-TR" smtClean="0"/>
          </a:p>
        </p:txBody>
      </p:sp>
      <p:sp>
        <p:nvSpPr>
          <p:cNvPr id="6" name="5 Dikdörtgen"/>
          <p:cNvSpPr/>
          <p:nvPr/>
        </p:nvSpPr>
        <p:spPr>
          <a:xfrm>
            <a:off x="500063" y="357188"/>
            <a:ext cx="7572375" cy="61436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11268" name="Rectangle 2"/>
          <p:cNvSpPr txBox="1">
            <a:spLocks noChangeArrowheads="1"/>
          </p:cNvSpPr>
          <p:nvPr/>
        </p:nvSpPr>
        <p:spPr bwMode="auto">
          <a:xfrm>
            <a:off x="714375" y="714375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tr-TR" sz="3200" b="1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UYGUN OLMAYAN </a:t>
            </a:r>
          </a:p>
          <a:p>
            <a:r>
              <a:rPr lang="tr-TR" sz="3200" b="1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İLAÇ KULLANIMI ŞEKİLLERİ (1)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71500" y="2286000"/>
            <a:ext cx="7467600" cy="3571875"/>
          </a:xfrm>
        </p:spPr>
        <p:txBody>
          <a:bodyPr/>
          <a:lstStyle/>
          <a:p>
            <a:pPr eaLnBrk="1" hangingPunct="1"/>
            <a:endParaRPr lang="tr-TR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1" hangingPunct="1"/>
            <a:r>
              <a:rPr lang="tr-TR" smtClean="0">
                <a:latin typeface="Calibri" pitchFamily="34" charset="0"/>
                <a:ea typeface="Calibri" pitchFamily="34" charset="0"/>
                <a:cs typeface="Calibri" pitchFamily="34" charset="0"/>
              </a:rPr>
              <a:t>Gereksiz yere antibiyotik tüketimi </a:t>
            </a:r>
          </a:p>
          <a:p>
            <a:pPr eaLnBrk="1" hangingPunct="1"/>
            <a:r>
              <a:rPr lang="tr-TR" smtClean="0">
                <a:latin typeface="Calibri" pitchFamily="34" charset="0"/>
                <a:ea typeface="Calibri" pitchFamily="34" charset="0"/>
                <a:cs typeface="Calibri" pitchFamily="34" charset="0"/>
              </a:rPr>
              <a:t>Gereksiz yere enjeksiyon önerilmesi</a:t>
            </a:r>
            <a:endParaRPr lang="tr-TR" smtClean="0">
              <a:latin typeface="Calibri" pitchFamily="34" charset="0"/>
            </a:endParaRPr>
          </a:p>
          <a:p>
            <a:pPr eaLnBrk="1" hangingPunct="1"/>
            <a:r>
              <a:rPr lang="tr-TR" smtClean="0">
                <a:latin typeface="Calibri" pitchFamily="34" charset="0"/>
                <a:ea typeface="Calibri" pitchFamily="34" charset="0"/>
                <a:cs typeface="Calibri" pitchFamily="34" charset="0"/>
              </a:rPr>
              <a:t>Gereksiz ve uygunsuz vitamin kullanımı</a:t>
            </a:r>
            <a:endParaRPr lang="tr-TR" smtClean="0">
              <a:latin typeface="Calibri" pitchFamily="34" charset="0"/>
            </a:endParaRPr>
          </a:p>
          <a:p>
            <a:pPr eaLnBrk="1" hangingPunct="1"/>
            <a:r>
              <a:rPr lang="tr-TR" smtClean="0">
                <a:latin typeface="Calibri" pitchFamily="34" charset="0"/>
                <a:ea typeface="Calibri" pitchFamily="34" charset="0"/>
                <a:cs typeface="Calibri" pitchFamily="34" charset="0"/>
              </a:rPr>
              <a:t>Bilinçsiz gıda takviyesi ve bitkisel ürünlerin kullanımı</a:t>
            </a:r>
          </a:p>
          <a:p>
            <a:pPr eaLnBrk="1" hangingPunct="1"/>
            <a:r>
              <a:rPr lang="tr-TR" smtClean="0">
                <a:latin typeface="Calibri" pitchFamily="34" charset="0"/>
                <a:ea typeface="Calibri" pitchFamily="34" charset="0"/>
                <a:cs typeface="Calibri" pitchFamily="34" charset="0"/>
              </a:rPr>
              <a:t>İlaç-ilaç etkileşimleri ve besin-ilaç etkileşimlerinin ihmal edilmesi</a:t>
            </a:r>
          </a:p>
          <a:p>
            <a:pPr eaLnBrk="1" hangingPunct="1"/>
            <a:endParaRPr lang="tr-TR" smtClean="0">
              <a:latin typeface="Calibri" pitchFamily="34" charset="0"/>
            </a:endParaRP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endParaRPr lang="tr-TR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v"/>
            </a:pPr>
            <a:endParaRPr lang="tr-TR" smtClean="0"/>
          </a:p>
        </p:txBody>
      </p:sp>
      <p:sp>
        <p:nvSpPr>
          <p:cNvPr id="6" name="5 Dikdörtgen"/>
          <p:cNvSpPr/>
          <p:nvPr/>
        </p:nvSpPr>
        <p:spPr>
          <a:xfrm>
            <a:off x="500063" y="357188"/>
            <a:ext cx="7572375" cy="61436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12292" name="Rectangle 2"/>
          <p:cNvSpPr txBox="1">
            <a:spLocks noChangeArrowheads="1"/>
          </p:cNvSpPr>
          <p:nvPr/>
        </p:nvSpPr>
        <p:spPr bwMode="auto">
          <a:xfrm>
            <a:off x="785813" y="857250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tr-TR" sz="3200" b="1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UYGUN OLMAYAN </a:t>
            </a:r>
          </a:p>
          <a:p>
            <a:r>
              <a:rPr lang="tr-TR" sz="3200" b="1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İLAÇ KULLANIMI ŞEKİLLERİ (2)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47713" y="1785938"/>
            <a:ext cx="7467600" cy="464343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tr-TR" smtClean="0">
                <a:latin typeface="Calibri" pitchFamily="34" charset="0"/>
                <a:ea typeface="Calibri" pitchFamily="34" charset="0"/>
                <a:cs typeface="Calibri" pitchFamily="34" charset="0"/>
              </a:rPr>
              <a:t>Akılcı ilaç kullanımı tanımında yer alan maddelerden herhangi birinin veya birkaçının karşılanamaması durumu,</a:t>
            </a:r>
          </a:p>
          <a:p>
            <a:pPr marL="0" indent="0" eaLnBrk="1" hangingPunct="1"/>
            <a:r>
              <a:rPr lang="tr-TR" smtClean="0">
                <a:latin typeface="Calibri" pitchFamily="34" charset="0"/>
                <a:ea typeface="Calibri" pitchFamily="34" charset="0"/>
                <a:cs typeface="Calibri" pitchFamily="34" charset="0"/>
              </a:rPr>
              <a:t>Hastaların tedaviye uyuncunun azalmasına,</a:t>
            </a:r>
          </a:p>
          <a:p>
            <a:pPr marL="0" indent="0" eaLnBrk="1" hangingPunct="1"/>
            <a:r>
              <a:rPr lang="tr-TR" smtClean="0">
                <a:latin typeface="Calibri" pitchFamily="34" charset="0"/>
                <a:ea typeface="Calibri" pitchFamily="34" charset="0"/>
                <a:cs typeface="Calibri" pitchFamily="34" charset="0"/>
              </a:rPr>
              <a:t>İlaç etkileşimlerine, </a:t>
            </a:r>
          </a:p>
          <a:p>
            <a:pPr marL="0" indent="0" eaLnBrk="1" hangingPunct="1"/>
            <a:r>
              <a:rPr lang="tr-TR" smtClean="0">
                <a:latin typeface="Calibri" pitchFamily="34" charset="0"/>
                <a:ea typeface="Calibri" pitchFamily="34" charset="0"/>
                <a:cs typeface="Calibri" pitchFamily="34" charset="0"/>
              </a:rPr>
              <a:t>Bazı ilaçlara karşı direnç gelişmesine, </a:t>
            </a:r>
          </a:p>
          <a:p>
            <a:pPr marL="0" indent="0" eaLnBrk="1" hangingPunct="1"/>
            <a:r>
              <a:rPr lang="tr-TR" smtClean="0">
                <a:latin typeface="Calibri" pitchFamily="34" charset="0"/>
                <a:ea typeface="Calibri" pitchFamily="34" charset="0"/>
                <a:cs typeface="Calibri" pitchFamily="34" charset="0"/>
              </a:rPr>
              <a:t>Hastalıkların tekrarlamasına ya da uzamasına, </a:t>
            </a:r>
          </a:p>
          <a:p>
            <a:pPr marL="0" indent="0" eaLnBrk="1" hangingPunct="1"/>
            <a:r>
              <a:rPr lang="tr-TR" smtClean="0">
                <a:latin typeface="Calibri" pitchFamily="34" charset="0"/>
                <a:ea typeface="Calibri" pitchFamily="34" charset="0"/>
                <a:cs typeface="Calibri" pitchFamily="34" charset="0"/>
              </a:rPr>
              <a:t>Advers olay görülme sıklığının artmasına, </a:t>
            </a:r>
          </a:p>
          <a:p>
            <a:pPr marL="0" indent="0" eaLnBrk="1" hangingPunct="1"/>
            <a:r>
              <a:rPr lang="tr-TR" smtClean="0">
                <a:latin typeface="Calibri" pitchFamily="34" charset="0"/>
                <a:ea typeface="Calibri" pitchFamily="34" charset="0"/>
                <a:cs typeface="Calibri" pitchFamily="34" charset="0"/>
              </a:rPr>
              <a:t>Tedavi maliyetlerinin artmasına neden olur.</a:t>
            </a:r>
          </a:p>
          <a:p>
            <a:pPr marL="0" indent="0" eaLnBrk="1" hangingPunct="1"/>
            <a:endParaRPr lang="tr-TR" smtClean="0">
              <a:latin typeface="Calibri" pitchFamily="34" charset="0"/>
            </a:endParaRPr>
          </a:p>
          <a:p>
            <a:pPr marL="0" indent="0" eaLnBrk="1" hangingPunct="1">
              <a:buClr>
                <a:schemeClr val="tx1"/>
              </a:buClr>
              <a:buFont typeface="Wingdings" pitchFamily="2" charset="2"/>
              <a:buNone/>
            </a:pPr>
            <a:endParaRPr lang="tr-TR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0" indent="0" eaLnBrk="1" hangingPunct="1">
              <a:buClr>
                <a:schemeClr val="tx1"/>
              </a:buClr>
              <a:buFont typeface="Wingdings" pitchFamily="2" charset="2"/>
              <a:buChar char="v"/>
            </a:pPr>
            <a:endParaRPr lang="tr-TR" smtClean="0"/>
          </a:p>
        </p:txBody>
      </p:sp>
      <p:sp>
        <p:nvSpPr>
          <p:cNvPr id="6" name="5 Dikdörtgen"/>
          <p:cNvSpPr/>
          <p:nvPr/>
        </p:nvSpPr>
        <p:spPr>
          <a:xfrm>
            <a:off x="500063" y="357188"/>
            <a:ext cx="7572375" cy="61436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13316" name="Rectangle 2"/>
          <p:cNvSpPr txBox="1">
            <a:spLocks noChangeArrowheads="1"/>
          </p:cNvSpPr>
          <p:nvPr/>
        </p:nvSpPr>
        <p:spPr bwMode="auto">
          <a:xfrm>
            <a:off x="571500" y="428625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tr-TR" sz="3200" b="1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  AKILCI OLMAYAN İLAÇ KULLANIMI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500063" y="357188"/>
            <a:ext cx="7572375" cy="61436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14339" name="11 Slayt Numarası Yer Tutucusu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712AB178-5249-4C66-ACAB-945DA571F5EE}" type="slidenum">
              <a:rPr lang="tr-TR" smtClean="0"/>
              <a:pPr/>
              <a:t>8</a:t>
            </a:fld>
            <a:endParaRPr lang="tr-TR" smtClean="0"/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819150" y="714375"/>
            <a:ext cx="7467600" cy="1071563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>
              <a:defRPr/>
            </a:pPr>
            <a:r>
              <a:rPr lang="tr-TR" sz="3600" b="1" cap="none" dirty="0" smtClean="0">
                <a:latin typeface="Calibri" pitchFamily="34" charset="0"/>
              </a:rPr>
              <a:t>TANI VE TEDAVİ SÜRECİNDE</a:t>
            </a:r>
            <a:br>
              <a:rPr lang="tr-TR" sz="3600" b="1" cap="none" dirty="0" smtClean="0">
                <a:latin typeface="Calibri" pitchFamily="34" charset="0"/>
              </a:rPr>
            </a:br>
            <a:r>
              <a:rPr lang="tr-TR" sz="3600" b="1" cap="none" dirty="0" smtClean="0">
                <a:latin typeface="Calibri" pitchFamily="34" charset="0"/>
              </a:rPr>
              <a:t> AKILCI İLAÇ KULLANIMI </a:t>
            </a:r>
            <a:r>
              <a:rPr lang="tr-TR" sz="3600" b="1" dirty="0" smtClean="0">
                <a:latin typeface="Calibri" pitchFamily="34" charset="0"/>
                <a:cs typeface="Calibri" pitchFamily="34" charset="0"/>
              </a:rPr>
              <a:t>(1)</a:t>
            </a:r>
            <a:endParaRPr lang="tr-TR" sz="3600" b="1" cap="none" dirty="0" smtClean="0">
              <a:latin typeface="Calibri" pitchFamily="34" charset="0"/>
            </a:endParaRPr>
          </a:p>
        </p:txBody>
      </p:sp>
      <p:sp>
        <p:nvSpPr>
          <p:cNvPr id="14341" name="2 İçerik Yer Tutucusu"/>
          <p:cNvSpPr>
            <a:spLocks noGrp="1"/>
          </p:cNvSpPr>
          <p:nvPr>
            <p:ph sz="quarter" idx="1"/>
          </p:nvPr>
        </p:nvSpPr>
        <p:spPr>
          <a:xfrm>
            <a:off x="604838" y="1622425"/>
            <a:ext cx="7681912" cy="48736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tr-TR" smtClean="0"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tr-TR" smtClean="0">
                <a:latin typeface="Calibri" pitchFamily="34" charset="0"/>
              </a:rPr>
              <a:t>Hastanın sorununun tanımlanması,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>
                <a:latin typeface="Calibri" pitchFamily="34" charset="0"/>
              </a:rPr>
              <a:t>Hekim tarafından doğru tanının konulması,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>
                <a:latin typeface="Calibri" pitchFamily="34" charset="0"/>
              </a:rPr>
              <a:t>İlaçlı veya ilaçsız, etkili ve güvenilir tedavinin tanımlanması, 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>
                <a:latin typeface="Calibri" pitchFamily="34" charset="0"/>
              </a:rPr>
              <a:t>Tedavinin  gerçekleşebilirliğinin ve  maliyetinin değerlendirilmesi,</a:t>
            </a:r>
          </a:p>
          <a:p>
            <a:pPr eaLnBrk="1" hangingPunct="1"/>
            <a:r>
              <a:rPr lang="tr-TR" smtClean="0">
                <a:latin typeface="Calibri" pitchFamily="34" charset="0"/>
              </a:rPr>
              <a:t>Tedavinin başarısı ve hastanın uyuncunun değerlendirilmesi,</a:t>
            </a:r>
          </a:p>
          <a:p>
            <a:pPr>
              <a:lnSpc>
                <a:spcPct val="90000"/>
              </a:lnSpc>
            </a:pPr>
            <a:endParaRPr lang="tr-TR" sz="2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500063" y="357188"/>
            <a:ext cx="7572375" cy="61436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15363" name="11 Slayt Numarası Yer Tutucusu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1B4E23EC-B19F-4D50-AE9F-75825B0A6193}" type="slidenum">
              <a:rPr lang="tr-TR" smtClean="0"/>
              <a:pPr/>
              <a:t>9</a:t>
            </a:fld>
            <a:endParaRPr lang="tr-TR" smtClean="0"/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819150" y="785813"/>
            <a:ext cx="7467600" cy="1071562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>
              <a:defRPr/>
            </a:pPr>
            <a:r>
              <a:rPr lang="tr-TR" sz="3600" b="1" cap="none" dirty="0" smtClean="0">
                <a:latin typeface="Calibri" pitchFamily="34" charset="0"/>
              </a:rPr>
              <a:t>TANI VE TEDAVİ SÜRECİNDE</a:t>
            </a:r>
            <a:br>
              <a:rPr lang="tr-TR" sz="3600" b="1" cap="none" dirty="0" smtClean="0">
                <a:latin typeface="Calibri" pitchFamily="34" charset="0"/>
              </a:rPr>
            </a:br>
            <a:r>
              <a:rPr lang="tr-TR" sz="3600" b="1" cap="none" dirty="0" smtClean="0">
                <a:latin typeface="Calibri" pitchFamily="34" charset="0"/>
              </a:rPr>
              <a:t> AKILCI İLAÇ KULLANIMI </a:t>
            </a:r>
            <a:r>
              <a:rPr lang="tr-TR" sz="3600" b="1" dirty="0" smtClean="0">
                <a:latin typeface="Calibri" pitchFamily="34" charset="0"/>
                <a:cs typeface="Calibri" pitchFamily="34" charset="0"/>
              </a:rPr>
              <a:t>(2)</a:t>
            </a:r>
            <a:endParaRPr lang="tr-TR" sz="3600" b="1" cap="none" dirty="0" smtClean="0">
              <a:latin typeface="Calibri" pitchFamily="34" charset="0"/>
            </a:endParaRPr>
          </a:p>
        </p:txBody>
      </p:sp>
      <p:sp>
        <p:nvSpPr>
          <p:cNvPr id="15365" name="2 İçerik Yer Tutucusu"/>
          <p:cNvSpPr>
            <a:spLocks noGrp="1"/>
          </p:cNvSpPr>
          <p:nvPr>
            <p:ph sz="quarter" idx="1"/>
          </p:nvPr>
        </p:nvSpPr>
        <p:spPr>
          <a:xfrm>
            <a:off x="604838" y="1714500"/>
            <a:ext cx="74676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mtClean="0"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tr-TR" smtClean="0">
                <a:latin typeface="Calibri" pitchFamily="34" charset="0"/>
              </a:rPr>
              <a:t>Eğer ilaçla tedavi uygulanacaksa uygun ilaçların seçimi,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>
                <a:latin typeface="Calibri" pitchFamily="34" charset="0"/>
              </a:rPr>
              <a:t>Çoklu ilaç kullanımlarında  etkileşimlerin öngörülmesi,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>
                <a:latin typeface="Calibri" pitchFamily="34" charset="0"/>
              </a:rPr>
              <a:t>Her bir ilaç için uygun dozun ve uygulama süresinin belirlenmesi ve uygun reçetenin yazılması gerekmektedir.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>
                <a:latin typeface="Calibri" pitchFamily="34" charset="0"/>
              </a:rPr>
              <a:t>Bu aşamada güncel tanı ve tedavi kılavuzları esas alınmalıdır.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>
                <a:latin typeface="Calibri" pitchFamily="34" charset="0"/>
              </a:rPr>
              <a:t>Hasta ve hasta yakını tedavi hakkında bilgilendirilmelidir.</a:t>
            </a:r>
          </a:p>
          <a:p>
            <a:pPr>
              <a:lnSpc>
                <a:spcPct val="90000"/>
              </a:lnSpc>
            </a:pPr>
            <a:endParaRPr lang="tr-TR" sz="2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mba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2790</TotalTime>
  <Words>562</Words>
  <Application>Microsoft Office PowerPoint</Application>
  <PresentationFormat>Ekran Gösterisi (4:3)</PresentationFormat>
  <Paragraphs>127</Paragraphs>
  <Slides>15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Cumba</vt:lpstr>
      <vt:lpstr>İSTANBUL  15.TEMPORAL KEMİK DİSEKSİYONU KURSU  25-26 HAZİRAN2022</vt:lpstr>
      <vt:lpstr>Slayt 2</vt:lpstr>
      <vt:lpstr>AKILCI İLAÇ KULLANIMI</vt:lpstr>
      <vt:lpstr>SORUMLULUK  SAHİBİ TARAFLAR</vt:lpstr>
      <vt:lpstr>Slayt 5</vt:lpstr>
      <vt:lpstr>Slayt 6</vt:lpstr>
      <vt:lpstr>Slayt 7</vt:lpstr>
      <vt:lpstr>TANI VE TEDAVİ SÜRECİNDE  AKILCI İLAÇ KULLANIMI (1)</vt:lpstr>
      <vt:lpstr>TANI VE TEDAVİ SÜRECİNDE  AKILCI İLAÇ KULLANIMI (2)</vt:lpstr>
      <vt:lpstr>Slayt 10</vt:lpstr>
      <vt:lpstr>DSÖ TARAFINDAN AKILCI İLAÇ KULLANIMININ TEŞVİK EDİLMESİ İÇİN ÖNERİLEN 12 TEMEL MÜDAHALE* -1</vt:lpstr>
      <vt:lpstr>DSÖ TARAFINDAN AKILCI İLAÇ KULLANIMININ TEŞVİK EDİLMESİ İÇİN ÖNERİLEN 12 TEMEL MÜDAHALE* -2</vt:lpstr>
      <vt:lpstr>ÜLKEMİZDE</vt:lpstr>
      <vt:lpstr>AKILCI İLAÇ KULLANIMI TEMSİLCİLERİ ve İŞBİRLİĞİ</vt:lpstr>
      <vt:lpstr>TEŞEKÜRLER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Burçak Deniz DEDEOĞLU</dc:creator>
  <cp:lastModifiedBy>ümit şengül</cp:lastModifiedBy>
  <cp:revision>264</cp:revision>
  <dcterms:created xsi:type="dcterms:W3CDTF">2010-11-29T08:12:19Z</dcterms:created>
  <dcterms:modified xsi:type="dcterms:W3CDTF">2022-05-30T06:31:44Z</dcterms:modified>
</cp:coreProperties>
</file>